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870" r:id="rId5"/>
    <p:sldId id="2175" r:id="rId6"/>
    <p:sldId id="2165" r:id="rId7"/>
    <p:sldId id="2176" r:id="rId8"/>
    <p:sldId id="2177" r:id="rId9"/>
    <p:sldId id="2181" r:id="rId10"/>
    <p:sldId id="2178" r:id="rId1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6D6101E-43BD-3D66-253E-C6A6562A52B0}" name="Mathilde SIMON" initials="MS" userId="S::mathilde.simon@esante-occitanie.fr::6382df9c-4801-4eea-9900-028af0406d66" providerId="AD"/>
  <p188:author id="{1C06053F-519A-1D36-D22F-79216FC2A279}" name="Cyrielle LOPE" initials="CL" userId="S::cyrielle.lope@esante-occitanie.fr::6c73e64e-375c-4366-8e71-38637e3e9b9d" providerId="AD"/>
  <p188:author id="{4CE40DE7-A24C-13A6-9C3D-AE869B48548C}" name="Jérémy CAEN" initials="JC" userId="S::jeremy.caen@esante-occitanie.fr::43128d5d-da6c-44d8-a19f-6400e0dfc405" providerId="AD"/>
  <p188:author id="{CA2F8AEA-7C39-DC6B-4D47-B1C7F28732E8}" name="Stéphane BOGGIO" initials="SB" userId="S::stephane.boggio@esante-occitanie.fr::0e668fd7-1440-4f36-988f-593dbceae78c"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94660"/>
  </p:normalViewPr>
  <p:slideViewPr>
    <p:cSldViewPr snapToGrid="0">
      <p:cViewPr varScale="1">
        <p:scale>
          <a:sx n="59" d="100"/>
          <a:sy n="59" d="100"/>
        </p:scale>
        <p:origin x="96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hilde SIMON" userId="6382df9c-4801-4eea-9900-028af0406d66" providerId="ADAL" clId="{CE9AB5D1-784F-4916-99AA-98C88E51E469}"/>
    <pc:docChg chg="custSel addSld delSld modSld">
      <pc:chgData name="Mathilde SIMON" userId="6382df9c-4801-4eea-9900-028af0406d66" providerId="ADAL" clId="{CE9AB5D1-784F-4916-99AA-98C88E51E469}" dt="2026-02-06T12:35:59.367" v="598" actId="47"/>
      <pc:docMkLst>
        <pc:docMk/>
      </pc:docMkLst>
      <pc:sldChg chg="new del">
        <pc:chgData name="Mathilde SIMON" userId="6382df9c-4801-4eea-9900-028af0406d66" providerId="ADAL" clId="{CE9AB5D1-784F-4916-99AA-98C88E51E469}" dt="2026-02-06T12:35:59.367" v="598" actId="47"/>
        <pc:sldMkLst>
          <pc:docMk/>
          <pc:sldMk cId="2479653923" sldId="2182"/>
        </pc:sldMkLst>
      </pc:sldChg>
      <pc:sldChg chg="addSp delSp modSp new del mod">
        <pc:chgData name="Mathilde SIMON" userId="6382df9c-4801-4eea-9900-028af0406d66" providerId="ADAL" clId="{CE9AB5D1-784F-4916-99AA-98C88E51E469}" dt="2026-02-06T12:15:02.451" v="596" actId="47"/>
        <pc:sldMkLst>
          <pc:docMk/>
          <pc:sldMk cId="1061698649" sldId="214747029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9EFA-5894-4B22-9115-3788DFCD663E}" type="datetimeFigureOut">
              <a:rPr lang="fr-FR" smtClean="0"/>
              <a:t>06/02/2026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13AA32-C6EF-4356-9466-471ECD9752EB}" type="slidenum">
              <a:rPr lang="fr-FR" smtClean="0"/>
              <a:t>‹N°›</a:t>
            </a:fld>
            <a:endParaRPr lang="fr-FR"/>
          </a:p>
        </p:txBody>
      </p:sp>
    </p:spTree>
    <p:extLst>
      <p:ext uri="{BB962C8B-B14F-4D97-AF65-F5344CB8AC3E}">
        <p14:creationId xmlns:p14="http://schemas.microsoft.com/office/powerpoint/2010/main" val="591064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FC13AA32-C6EF-4356-9466-471ECD9752EB}" type="slidenum">
              <a:rPr lang="fr-FR" smtClean="0"/>
              <a:t>1</a:t>
            </a:fld>
            <a:endParaRPr lang="fr-FR"/>
          </a:p>
        </p:txBody>
      </p:sp>
    </p:spTree>
    <p:extLst>
      <p:ext uri="{BB962C8B-B14F-4D97-AF65-F5344CB8AC3E}">
        <p14:creationId xmlns:p14="http://schemas.microsoft.com/office/powerpoint/2010/main" val="600675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62E6A3-A262-DAFD-D5A7-D1B74D9D9F00}"/>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47868B5E-E153-AE5F-2FC3-EC5735DEC3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9A0E6B83-BD12-414B-9272-84E26325657C}"/>
              </a:ext>
            </a:extLst>
          </p:cNvPr>
          <p:cNvSpPr>
            <a:spLocks noGrp="1"/>
          </p:cNvSpPr>
          <p:nvPr>
            <p:ph type="dt" sz="half" idx="10"/>
          </p:nvPr>
        </p:nvSpPr>
        <p:spPr/>
        <p:txBody>
          <a:bodyPr/>
          <a:lstStyle/>
          <a:p>
            <a:fld id="{753A3E9B-8064-4138-BC22-A9F69B401F90}" type="datetimeFigureOut">
              <a:rPr lang="fr-FR" smtClean="0"/>
              <a:t>06/02/2026</a:t>
            </a:fld>
            <a:endParaRPr lang="fr-FR"/>
          </a:p>
        </p:txBody>
      </p:sp>
      <p:sp>
        <p:nvSpPr>
          <p:cNvPr id="5" name="Espace réservé du pied de page 4">
            <a:extLst>
              <a:ext uri="{FF2B5EF4-FFF2-40B4-BE49-F238E27FC236}">
                <a16:creationId xmlns:a16="http://schemas.microsoft.com/office/drawing/2014/main" id="{80FAC89D-FDFD-D946-1D08-A96F6F3CCBD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06565DF-AAB5-E126-0658-73F0542376FB}"/>
              </a:ext>
            </a:extLst>
          </p:cNvPr>
          <p:cNvSpPr>
            <a:spLocks noGrp="1"/>
          </p:cNvSpPr>
          <p:nvPr>
            <p:ph type="sldNum" sz="quarter" idx="12"/>
          </p:nvPr>
        </p:nvSpPr>
        <p:spPr/>
        <p:txBody>
          <a:bodyPr/>
          <a:lstStyle/>
          <a:p>
            <a:fld id="{C533D139-DE61-40D1-A515-F6F6E3528908}" type="slidenum">
              <a:rPr lang="fr-FR" smtClean="0"/>
              <a:t>‹N°›</a:t>
            </a:fld>
            <a:endParaRPr lang="fr-FR"/>
          </a:p>
        </p:txBody>
      </p:sp>
    </p:spTree>
    <p:extLst>
      <p:ext uri="{BB962C8B-B14F-4D97-AF65-F5344CB8AC3E}">
        <p14:creationId xmlns:p14="http://schemas.microsoft.com/office/powerpoint/2010/main" val="335366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187CF6-18E3-989E-049C-CD37DB0804A9}"/>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8CA3C018-4F48-C647-42F9-F5FFF55F72EA}"/>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E2D54DF-0A81-941A-5B4B-741A1983F9ED}"/>
              </a:ext>
            </a:extLst>
          </p:cNvPr>
          <p:cNvSpPr>
            <a:spLocks noGrp="1"/>
          </p:cNvSpPr>
          <p:nvPr>
            <p:ph type="dt" sz="half" idx="10"/>
          </p:nvPr>
        </p:nvSpPr>
        <p:spPr/>
        <p:txBody>
          <a:bodyPr/>
          <a:lstStyle/>
          <a:p>
            <a:fld id="{753A3E9B-8064-4138-BC22-A9F69B401F90}" type="datetimeFigureOut">
              <a:rPr lang="fr-FR" smtClean="0"/>
              <a:t>06/02/2026</a:t>
            </a:fld>
            <a:endParaRPr lang="fr-FR"/>
          </a:p>
        </p:txBody>
      </p:sp>
      <p:sp>
        <p:nvSpPr>
          <p:cNvPr id="5" name="Espace réservé du pied de page 4">
            <a:extLst>
              <a:ext uri="{FF2B5EF4-FFF2-40B4-BE49-F238E27FC236}">
                <a16:creationId xmlns:a16="http://schemas.microsoft.com/office/drawing/2014/main" id="{1C67BC44-70DB-AE4E-2E15-593F2F31863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2DA7E01-396F-FC66-498B-49EB0FE6BD59}"/>
              </a:ext>
            </a:extLst>
          </p:cNvPr>
          <p:cNvSpPr>
            <a:spLocks noGrp="1"/>
          </p:cNvSpPr>
          <p:nvPr>
            <p:ph type="sldNum" sz="quarter" idx="12"/>
          </p:nvPr>
        </p:nvSpPr>
        <p:spPr/>
        <p:txBody>
          <a:bodyPr/>
          <a:lstStyle/>
          <a:p>
            <a:fld id="{C533D139-DE61-40D1-A515-F6F6E3528908}" type="slidenum">
              <a:rPr lang="fr-FR" smtClean="0"/>
              <a:t>‹N°›</a:t>
            </a:fld>
            <a:endParaRPr lang="fr-FR"/>
          </a:p>
        </p:txBody>
      </p:sp>
    </p:spTree>
    <p:extLst>
      <p:ext uri="{BB962C8B-B14F-4D97-AF65-F5344CB8AC3E}">
        <p14:creationId xmlns:p14="http://schemas.microsoft.com/office/powerpoint/2010/main" val="713769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761D05C2-73CF-935C-4839-A255798B753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185EA0B4-C0DF-8937-09B3-DAC24B914D72}"/>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9F025A9-0DBE-BB88-CF71-56E4923704CF}"/>
              </a:ext>
            </a:extLst>
          </p:cNvPr>
          <p:cNvSpPr>
            <a:spLocks noGrp="1"/>
          </p:cNvSpPr>
          <p:nvPr>
            <p:ph type="dt" sz="half" idx="10"/>
          </p:nvPr>
        </p:nvSpPr>
        <p:spPr/>
        <p:txBody>
          <a:bodyPr/>
          <a:lstStyle/>
          <a:p>
            <a:fld id="{753A3E9B-8064-4138-BC22-A9F69B401F90}" type="datetimeFigureOut">
              <a:rPr lang="fr-FR" smtClean="0"/>
              <a:t>06/02/2026</a:t>
            </a:fld>
            <a:endParaRPr lang="fr-FR"/>
          </a:p>
        </p:txBody>
      </p:sp>
      <p:sp>
        <p:nvSpPr>
          <p:cNvPr id="5" name="Espace réservé du pied de page 4">
            <a:extLst>
              <a:ext uri="{FF2B5EF4-FFF2-40B4-BE49-F238E27FC236}">
                <a16:creationId xmlns:a16="http://schemas.microsoft.com/office/drawing/2014/main" id="{F3A522FE-9D38-1C28-0045-769EE78FA58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485BF95-D929-A941-7FC2-57B4E2715823}"/>
              </a:ext>
            </a:extLst>
          </p:cNvPr>
          <p:cNvSpPr>
            <a:spLocks noGrp="1"/>
          </p:cNvSpPr>
          <p:nvPr>
            <p:ph type="sldNum" sz="quarter" idx="12"/>
          </p:nvPr>
        </p:nvSpPr>
        <p:spPr/>
        <p:txBody>
          <a:bodyPr/>
          <a:lstStyle/>
          <a:p>
            <a:fld id="{C533D139-DE61-40D1-A515-F6F6E3528908}" type="slidenum">
              <a:rPr lang="fr-FR" smtClean="0"/>
              <a:t>‹N°›</a:t>
            </a:fld>
            <a:endParaRPr lang="fr-FR"/>
          </a:p>
        </p:txBody>
      </p:sp>
    </p:spTree>
    <p:extLst>
      <p:ext uri="{BB962C8B-B14F-4D97-AF65-F5344CB8AC3E}">
        <p14:creationId xmlns:p14="http://schemas.microsoft.com/office/powerpoint/2010/main" val="1738863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uverture">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84BB2EE2-C2F9-6215-7A03-F1C2E1AB1F2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35862" y="5981700"/>
            <a:ext cx="1575138" cy="495300"/>
          </a:xfrm>
          <a:prstGeom prst="rect">
            <a:avLst/>
          </a:prstGeom>
        </p:spPr>
      </p:pic>
      <p:sp>
        <p:nvSpPr>
          <p:cNvPr id="22" name="Titre 1">
            <a:extLst>
              <a:ext uri="{FF2B5EF4-FFF2-40B4-BE49-F238E27FC236}">
                <a16:creationId xmlns:a16="http://schemas.microsoft.com/office/drawing/2014/main" id="{8779B7CD-B870-9CDB-D046-99E8F9DC76D4}"/>
              </a:ext>
            </a:extLst>
          </p:cNvPr>
          <p:cNvSpPr>
            <a:spLocks noGrp="1"/>
          </p:cNvSpPr>
          <p:nvPr>
            <p:ph type="title"/>
          </p:nvPr>
        </p:nvSpPr>
        <p:spPr>
          <a:xfrm>
            <a:off x="6097767" y="2846268"/>
            <a:ext cx="5582575" cy="1210508"/>
          </a:xfrm>
          <a:prstGeom prst="rect">
            <a:avLst/>
          </a:prstGeom>
        </p:spPr>
        <p:txBody>
          <a:bodyPr/>
          <a:lstStyle>
            <a:lvl1pPr>
              <a:defRPr sz="4000" b="1" i="0">
                <a:solidFill>
                  <a:srgbClr val="38BADB"/>
                </a:solidFill>
                <a:latin typeface="Quicksand" pitchFamily="2" charset="0"/>
                <a:ea typeface="Open Sans" charset="0"/>
                <a:cs typeface="Open Sans" charset="0"/>
              </a:defRPr>
            </a:lvl1pPr>
          </a:lstStyle>
          <a:p>
            <a:r>
              <a:rPr lang="fr-FR"/>
              <a:t>Modifiez le style du titre</a:t>
            </a:r>
          </a:p>
        </p:txBody>
      </p:sp>
      <p:sp>
        <p:nvSpPr>
          <p:cNvPr id="23" name="Espace réservé du texte 25">
            <a:extLst>
              <a:ext uri="{FF2B5EF4-FFF2-40B4-BE49-F238E27FC236}">
                <a16:creationId xmlns:a16="http://schemas.microsoft.com/office/drawing/2014/main" id="{F7C03BD7-9E1C-EC9C-584A-644D3B2D7FB1}"/>
              </a:ext>
            </a:extLst>
          </p:cNvPr>
          <p:cNvSpPr>
            <a:spLocks noGrp="1"/>
          </p:cNvSpPr>
          <p:nvPr>
            <p:ph type="body" sz="quarter" idx="13" hasCustomPrompt="1"/>
          </p:nvPr>
        </p:nvSpPr>
        <p:spPr>
          <a:xfrm>
            <a:off x="6097767" y="4342393"/>
            <a:ext cx="5582575" cy="506436"/>
          </a:xfrm>
          <a:prstGeom prst="rect">
            <a:avLst/>
          </a:prstGeom>
        </p:spPr>
        <p:txBody>
          <a:bodyPr/>
          <a:lstStyle>
            <a:lvl1pPr marL="0" indent="0">
              <a:buNone/>
              <a:defRPr sz="1800">
                <a:solidFill>
                  <a:srgbClr val="0060A8"/>
                </a:solidFill>
                <a:latin typeface="Open Sans" charset="0"/>
                <a:ea typeface="Open Sans" charset="0"/>
                <a:cs typeface="Open Sans" charset="0"/>
              </a:defRPr>
            </a:lvl1pPr>
            <a:lvl2pPr marL="457200" indent="0">
              <a:buNone/>
              <a:defRPr sz="1800">
                <a:solidFill>
                  <a:schemeClr val="bg1"/>
                </a:solidFill>
                <a:latin typeface="Open Sans" charset="0"/>
                <a:ea typeface="Open Sans" charset="0"/>
                <a:cs typeface="Open Sans" charset="0"/>
              </a:defRPr>
            </a:lvl2pPr>
            <a:lvl3pPr marL="914400" indent="0">
              <a:buNone/>
              <a:defRPr sz="1800">
                <a:solidFill>
                  <a:schemeClr val="bg1"/>
                </a:solidFill>
                <a:latin typeface="Open Sans" charset="0"/>
                <a:ea typeface="Open Sans" charset="0"/>
                <a:cs typeface="Open Sans" charset="0"/>
              </a:defRPr>
            </a:lvl3pPr>
            <a:lvl4pPr marL="1371600" indent="0">
              <a:buNone/>
              <a:defRPr sz="1800">
                <a:solidFill>
                  <a:schemeClr val="bg1"/>
                </a:solidFill>
                <a:latin typeface="Open Sans" charset="0"/>
                <a:ea typeface="Open Sans" charset="0"/>
                <a:cs typeface="Open Sans" charset="0"/>
              </a:defRPr>
            </a:lvl4pPr>
            <a:lvl5pPr marL="1828800" indent="0">
              <a:buNone/>
              <a:defRPr sz="1800">
                <a:solidFill>
                  <a:schemeClr val="bg1"/>
                </a:solidFill>
                <a:latin typeface="Open Sans" charset="0"/>
                <a:ea typeface="Open Sans" charset="0"/>
                <a:cs typeface="Open Sans" charset="0"/>
              </a:defRPr>
            </a:lvl5pPr>
          </a:lstStyle>
          <a:p>
            <a:pPr lvl="0"/>
            <a:r>
              <a:rPr lang="fr-FR"/>
              <a:t>Cliquez pour modifier le sous-titre</a:t>
            </a:r>
          </a:p>
        </p:txBody>
      </p:sp>
      <p:pic>
        <p:nvPicPr>
          <p:cNvPr id="26" name="Image 25">
            <a:extLst>
              <a:ext uri="{FF2B5EF4-FFF2-40B4-BE49-F238E27FC236}">
                <a16:creationId xmlns:a16="http://schemas.microsoft.com/office/drawing/2014/main" id="{7D9FB074-A643-5876-6391-0D7145CEB67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29087" b="71716"/>
          <a:stretch/>
        </p:blipFill>
        <p:spPr>
          <a:xfrm rot="10800000">
            <a:off x="6791624" y="0"/>
            <a:ext cx="5400375" cy="1713396"/>
          </a:xfrm>
          <a:prstGeom prst="rect">
            <a:avLst/>
          </a:prstGeom>
          <a:effectLst>
            <a:outerShdw blurRad="50800" dist="38100" dir="5400000" algn="t" rotWithShape="0">
              <a:prstClr val="black">
                <a:alpha val="40000"/>
              </a:prstClr>
            </a:outerShdw>
          </a:effectLst>
        </p:spPr>
      </p:pic>
      <p:pic>
        <p:nvPicPr>
          <p:cNvPr id="27" name="Graphique 26">
            <a:extLst>
              <a:ext uri="{FF2B5EF4-FFF2-40B4-BE49-F238E27FC236}">
                <a16:creationId xmlns:a16="http://schemas.microsoft.com/office/drawing/2014/main" id="{C7178FA2-1BE3-5E63-E2F7-FB6F5266EAB2}"/>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2355508" y="-1370593"/>
            <a:ext cx="7963016" cy="7772400"/>
          </a:xfrm>
          <a:prstGeom prst="rect">
            <a:avLst/>
          </a:prstGeom>
        </p:spPr>
      </p:pic>
      <p:pic>
        <p:nvPicPr>
          <p:cNvPr id="29" name="Image 28">
            <a:extLst>
              <a:ext uri="{FF2B5EF4-FFF2-40B4-BE49-F238E27FC236}">
                <a16:creationId xmlns:a16="http://schemas.microsoft.com/office/drawing/2014/main" id="{535FAF3A-F076-9A56-BB4F-997F75ECDB5B}"/>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26014" t="7502"/>
          <a:stretch/>
        </p:blipFill>
        <p:spPr>
          <a:xfrm>
            <a:off x="0" y="0"/>
            <a:ext cx="5309601" cy="6477000"/>
          </a:xfrm>
          <a:prstGeom prst="rect">
            <a:avLst/>
          </a:prstGeom>
          <a:effectLst>
            <a:outerShdw blurRad="50800" dist="38100" dir="5400000" algn="t" rotWithShape="0">
              <a:prstClr val="black">
                <a:alpha val="40000"/>
              </a:prstClr>
            </a:outerShdw>
          </a:effectLst>
        </p:spPr>
      </p:pic>
      <p:cxnSp>
        <p:nvCxnSpPr>
          <p:cNvPr id="30" name="Straight Connector 8">
            <a:extLst>
              <a:ext uri="{FF2B5EF4-FFF2-40B4-BE49-F238E27FC236}">
                <a16:creationId xmlns:a16="http://schemas.microsoft.com/office/drawing/2014/main" id="{1347A9A8-4AC7-2892-8F8A-8D84478D289E}"/>
              </a:ext>
            </a:extLst>
          </p:cNvPr>
          <p:cNvCxnSpPr>
            <a:cxnSpLocks/>
          </p:cNvCxnSpPr>
          <p:nvPr userDrawn="1"/>
        </p:nvCxnSpPr>
        <p:spPr>
          <a:xfrm>
            <a:off x="6186667" y="4185557"/>
            <a:ext cx="1390192" cy="0"/>
          </a:xfrm>
          <a:prstGeom prst="line">
            <a:avLst/>
          </a:prstGeom>
          <a:ln w="38100">
            <a:gradFill>
              <a:gsLst>
                <a:gs pos="0">
                  <a:srgbClr val="0060A8"/>
                </a:gs>
                <a:gs pos="100000">
                  <a:srgbClr val="38BADB"/>
                </a:gs>
              </a:gsLst>
              <a:lin ang="27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1901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urquoise_12">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81874997-9C7E-1A5C-846A-09D3DBBC6446}"/>
              </a:ext>
            </a:extLst>
          </p:cNvPr>
          <p:cNvSpPr>
            <a:spLocks noGrp="1"/>
          </p:cNvSpPr>
          <p:nvPr>
            <p:ph type="body" sz="quarter" idx="10" hasCustomPrompt="1"/>
          </p:nvPr>
        </p:nvSpPr>
        <p:spPr>
          <a:xfrm>
            <a:off x="838200" y="465138"/>
            <a:ext cx="10515600" cy="526900"/>
          </a:xfrm>
          <a:prstGeom prst="rect">
            <a:avLst/>
          </a:prstGeom>
        </p:spPr>
        <p:txBody>
          <a:bodyPr/>
          <a:lstStyle>
            <a:lvl1pPr marL="0" indent="0" algn="ctr">
              <a:buNone/>
              <a:defRPr sz="3600" b="1">
                <a:solidFill>
                  <a:srgbClr val="404040"/>
                </a:solidFill>
                <a:latin typeface="Quicksand" pitchFamily="2" charset="0"/>
              </a:defRPr>
            </a:lvl1pPr>
          </a:lstStyle>
          <a:p>
            <a:pPr lvl="0"/>
            <a:r>
              <a:rPr lang="fr-FR"/>
              <a:t>Cliquez ici pour changer le titre</a:t>
            </a:r>
          </a:p>
        </p:txBody>
      </p:sp>
      <p:pic>
        <p:nvPicPr>
          <p:cNvPr id="3" name="Image 2">
            <a:extLst>
              <a:ext uri="{FF2B5EF4-FFF2-40B4-BE49-F238E27FC236}">
                <a16:creationId xmlns:a16="http://schemas.microsoft.com/office/drawing/2014/main" id="{96E8272E-FED8-406C-52F3-F8D23609ECC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0290" y="6320141"/>
            <a:ext cx="1111419" cy="349484"/>
          </a:xfrm>
          <a:prstGeom prst="rect">
            <a:avLst/>
          </a:prstGeom>
        </p:spPr>
      </p:pic>
      <p:sp>
        <p:nvSpPr>
          <p:cNvPr id="9" name="Espace réservé du texte 8">
            <a:extLst>
              <a:ext uri="{FF2B5EF4-FFF2-40B4-BE49-F238E27FC236}">
                <a16:creationId xmlns:a16="http://schemas.microsoft.com/office/drawing/2014/main" id="{7AAA63E3-AABF-C343-0CD4-9821D9C13C4E}"/>
              </a:ext>
            </a:extLst>
          </p:cNvPr>
          <p:cNvSpPr>
            <a:spLocks noGrp="1"/>
          </p:cNvSpPr>
          <p:nvPr>
            <p:ph type="body" sz="quarter" idx="11" hasCustomPrompt="1"/>
          </p:nvPr>
        </p:nvSpPr>
        <p:spPr>
          <a:xfrm>
            <a:off x="838200" y="1402762"/>
            <a:ext cx="5257800" cy="310671"/>
          </a:xfrm>
          <a:prstGeom prst="rect">
            <a:avLst/>
          </a:prstGeom>
        </p:spPr>
        <p:txBody>
          <a:bodyPr/>
          <a:lstStyle>
            <a:lvl1pPr marL="0" indent="0">
              <a:buNone/>
              <a:defRPr sz="2000" b="1">
                <a:solidFill>
                  <a:srgbClr val="38BADB"/>
                </a:solidFill>
                <a:latin typeface="Quicksand" pitchFamily="2" charset="0"/>
              </a:defRPr>
            </a:lvl1pPr>
          </a:lstStyle>
          <a:p>
            <a:pPr lvl="0"/>
            <a:r>
              <a:rPr lang="fr-FR"/>
              <a:t>Titre de niveau #1</a:t>
            </a:r>
          </a:p>
        </p:txBody>
      </p:sp>
      <p:sp>
        <p:nvSpPr>
          <p:cNvPr id="10" name="Espace réservé du texte 8">
            <a:extLst>
              <a:ext uri="{FF2B5EF4-FFF2-40B4-BE49-F238E27FC236}">
                <a16:creationId xmlns:a16="http://schemas.microsoft.com/office/drawing/2014/main" id="{1BD52368-BABB-7BB2-8201-7065EFCC09AB}"/>
              </a:ext>
            </a:extLst>
          </p:cNvPr>
          <p:cNvSpPr>
            <a:spLocks noGrp="1"/>
          </p:cNvSpPr>
          <p:nvPr>
            <p:ph type="body" sz="quarter" idx="12" hasCustomPrompt="1"/>
          </p:nvPr>
        </p:nvSpPr>
        <p:spPr>
          <a:xfrm>
            <a:off x="838200" y="1839809"/>
            <a:ext cx="5257800" cy="310671"/>
          </a:xfrm>
          <a:prstGeom prst="rect">
            <a:avLst/>
          </a:prstGeom>
        </p:spPr>
        <p:txBody>
          <a:bodyPr/>
          <a:lstStyle>
            <a:lvl1pPr marL="0" indent="0">
              <a:buNone/>
              <a:defRPr sz="1400" b="1">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Titre de niveau #2</a:t>
            </a:r>
          </a:p>
        </p:txBody>
      </p:sp>
      <p:sp>
        <p:nvSpPr>
          <p:cNvPr id="12" name="Espace réservé du texte 11">
            <a:extLst>
              <a:ext uri="{FF2B5EF4-FFF2-40B4-BE49-F238E27FC236}">
                <a16:creationId xmlns:a16="http://schemas.microsoft.com/office/drawing/2014/main" id="{F7390F3E-EB46-3B54-7DC4-91DB38B8C536}"/>
              </a:ext>
            </a:extLst>
          </p:cNvPr>
          <p:cNvSpPr>
            <a:spLocks noGrp="1"/>
          </p:cNvSpPr>
          <p:nvPr>
            <p:ph type="body" sz="quarter" idx="13" hasCustomPrompt="1"/>
          </p:nvPr>
        </p:nvSpPr>
        <p:spPr>
          <a:xfrm>
            <a:off x="838200" y="2382982"/>
            <a:ext cx="10515600" cy="3810783"/>
          </a:xfrm>
          <a:prstGeom prst="rect">
            <a:avLst/>
          </a:prstGeom>
        </p:spPr>
        <p:txBody>
          <a:bodyPr/>
          <a:lstStyle>
            <a:lvl1pPr marL="0" indent="0">
              <a:buNone/>
              <a:defRPr sz="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fr-FR"/>
              <a:t>Lorem ipsum </a:t>
            </a:r>
            <a:r>
              <a:rPr lang="fr-FR" b="0" i="0" err="1">
                <a:solidFill>
                  <a:srgbClr val="000000"/>
                </a:solidFill>
                <a:effectLst/>
                <a:latin typeface="Open Sans" panose="020B0606030504020204" pitchFamily="34" charset="0"/>
              </a:rPr>
              <a:t>sed</a:t>
            </a:r>
            <a:r>
              <a:rPr lang="fr-FR" b="0" i="0">
                <a:solidFill>
                  <a:srgbClr val="000000"/>
                </a:solidFill>
                <a:effectLst/>
                <a:latin typeface="Open Sans" panose="020B0606030504020204" pitchFamily="34" charset="0"/>
              </a:rPr>
              <a:t> ut </a:t>
            </a:r>
            <a:r>
              <a:rPr lang="fr-FR" b="0" i="0" err="1">
                <a:solidFill>
                  <a:srgbClr val="000000"/>
                </a:solidFill>
                <a:effectLst/>
                <a:latin typeface="Open Sans" panose="020B0606030504020204" pitchFamily="34" charset="0"/>
              </a:rPr>
              <a:t>perspiciatis</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unde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omnis</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iste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natus</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error</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sit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voluptatem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accusantium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doloremque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laudantium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totam</a:t>
            </a:r>
            <a:r>
              <a:rPr lang="fr-FR" b="0" i="0">
                <a:solidFill>
                  <a:srgbClr val="000000"/>
                </a:solidFill>
                <a:effectLst/>
                <a:latin typeface="Open Sans" panose="020B0606030504020204" pitchFamily="34" charset="0"/>
              </a:rPr>
              <a:t> rem </a:t>
            </a:r>
            <a:r>
              <a:rPr lang="fr-FR" b="0" i="0" err="1">
                <a:solidFill>
                  <a:srgbClr val="000000"/>
                </a:solidFill>
                <a:effectLst/>
                <a:latin typeface="Open Sans" panose="020B0606030504020204" pitchFamily="34" charset="0"/>
              </a:rPr>
              <a:t>aperiam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eaque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ipsa</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quae</a:t>
            </a:r>
            <a:r>
              <a:rPr lang="fr-FR" b="0" i="0">
                <a:solidFill>
                  <a:srgbClr val="000000"/>
                </a:solidFill>
                <a:effectLst/>
                <a:latin typeface="Open Sans" panose="020B0606030504020204" pitchFamily="34" charset="0"/>
              </a:rPr>
              <a:t> ab </a:t>
            </a:r>
            <a:r>
              <a:rPr lang="fr-FR" b="0" i="0" err="1">
                <a:solidFill>
                  <a:srgbClr val="000000"/>
                </a:solidFill>
                <a:effectLst/>
                <a:latin typeface="Open Sans" panose="020B0606030504020204" pitchFamily="34" charset="0"/>
              </a:rPr>
              <a:t>illo</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inventore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veritatis</a:t>
            </a:r>
            <a:r>
              <a:rPr lang="fr-FR" b="0" i="0">
                <a:solidFill>
                  <a:srgbClr val="000000"/>
                </a:solidFill>
                <a:effectLst/>
                <a:latin typeface="Open Sans" panose="020B0606030504020204" pitchFamily="34" charset="0"/>
              </a:rPr>
              <a:t> et quasi </a:t>
            </a:r>
            <a:r>
              <a:rPr lang="fr-FR" b="0" i="0" err="1">
                <a:solidFill>
                  <a:srgbClr val="000000"/>
                </a:solidFill>
                <a:effectLst/>
                <a:latin typeface="Open Sans" panose="020B0606030504020204" pitchFamily="34" charset="0"/>
              </a:rPr>
              <a:t>architecto</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beatae</a:t>
            </a:r>
            <a:r>
              <a:rPr lang="fr-FR" b="0" i="0">
                <a:solidFill>
                  <a:srgbClr val="000000"/>
                </a:solidFill>
                <a:effectLst/>
                <a:latin typeface="Open Sans" panose="020B0606030504020204" pitchFamily="34" charset="0"/>
              </a:rPr>
              <a:t> vitae dicta </a:t>
            </a:r>
            <a:r>
              <a:rPr lang="fr-FR" b="0" i="0" err="1">
                <a:solidFill>
                  <a:srgbClr val="000000"/>
                </a:solidFill>
                <a:effectLst/>
                <a:latin typeface="Open Sans" panose="020B0606030504020204" pitchFamily="34" charset="0"/>
              </a:rPr>
              <a:t>sunt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explicabo</a:t>
            </a:r>
            <a:r>
              <a:rPr lang="fr-FR" b="0" i="0">
                <a:solidFill>
                  <a:srgbClr val="000000"/>
                </a:solidFill>
                <a:effectLst/>
                <a:latin typeface="Open Sans" panose="020B0606030504020204" pitchFamily="34" charset="0"/>
              </a:rPr>
              <a:t>. Nemo </a:t>
            </a:r>
            <a:r>
              <a:rPr lang="fr-FR" b="0" i="0" err="1">
                <a:solidFill>
                  <a:srgbClr val="000000"/>
                </a:solidFill>
                <a:effectLst/>
                <a:latin typeface="Open Sans" panose="020B0606030504020204" pitchFamily="34" charset="0"/>
              </a:rPr>
              <a:t>enim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ipsam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voluptatem</a:t>
            </a:r>
            <a:r>
              <a:rPr lang="fr-FR" b="0" i="0">
                <a:solidFill>
                  <a:srgbClr val="000000"/>
                </a:solidFill>
                <a:effectLst/>
                <a:latin typeface="Open Sans" panose="020B0606030504020204" pitchFamily="34" charset="0"/>
              </a:rPr>
              <a:t> quia </a:t>
            </a:r>
            <a:r>
              <a:rPr lang="fr-FR" b="0" i="0" err="1">
                <a:solidFill>
                  <a:srgbClr val="000000"/>
                </a:solidFill>
                <a:effectLst/>
                <a:latin typeface="Open Sans" panose="020B0606030504020204" pitchFamily="34" charset="0"/>
              </a:rPr>
              <a:t>voluptas</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sit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aspernatur</a:t>
            </a:r>
            <a:r>
              <a:rPr lang="fr-FR" b="0" i="0">
                <a:solidFill>
                  <a:srgbClr val="000000"/>
                </a:solidFill>
                <a:effectLst/>
                <a:latin typeface="Open Sans" panose="020B0606030504020204" pitchFamily="34" charset="0"/>
              </a:rPr>
              <a:t> aut </a:t>
            </a:r>
            <a:r>
              <a:rPr lang="fr-FR" b="0" i="0" err="1">
                <a:solidFill>
                  <a:srgbClr val="000000"/>
                </a:solidFill>
                <a:effectLst/>
                <a:latin typeface="Open Sans" panose="020B0606030504020204" pitchFamily="34" charset="0"/>
              </a:rPr>
              <a:t>odit</a:t>
            </a:r>
            <a:r>
              <a:rPr lang="fr-FR" b="0" i="0">
                <a:solidFill>
                  <a:srgbClr val="000000"/>
                </a:solidFill>
                <a:effectLst/>
                <a:latin typeface="Open Sans" panose="020B0606030504020204" pitchFamily="34" charset="0"/>
              </a:rPr>
              <a:t> aut </a:t>
            </a:r>
            <a:r>
              <a:rPr lang="fr-FR" b="0" i="0" err="1">
                <a:solidFill>
                  <a:srgbClr val="000000"/>
                </a:solidFill>
                <a:effectLst/>
                <a:latin typeface="Open Sans" panose="020B0606030504020204" pitchFamily="34" charset="0"/>
              </a:rPr>
              <a:t>fugit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sed</a:t>
            </a:r>
            <a:r>
              <a:rPr lang="fr-FR" b="0" i="0">
                <a:solidFill>
                  <a:srgbClr val="000000"/>
                </a:solidFill>
                <a:effectLst/>
                <a:latin typeface="Open Sans" panose="020B0606030504020204" pitchFamily="34" charset="0"/>
              </a:rPr>
              <a:t> quia </a:t>
            </a:r>
            <a:r>
              <a:rPr lang="fr-FR" b="0" i="0" err="1">
                <a:solidFill>
                  <a:srgbClr val="000000"/>
                </a:solidFill>
                <a:effectLst/>
                <a:latin typeface="Open Sans" panose="020B0606030504020204" pitchFamily="34" charset="0"/>
              </a:rPr>
              <a:t>consequuntur</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magni</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dolores</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eos</a:t>
            </a:r>
            <a:r>
              <a:rPr lang="fr-FR" b="0" i="0">
                <a:solidFill>
                  <a:srgbClr val="000000"/>
                </a:solidFill>
                <a:effectLst/>
                <a:latin typeface="Open Sans" panose="020B0606030504020204" pitchFamily="34" charset="0"/>
              </a:rPr>
              <a:t> qui </a:t>
            </a:r>
            <a:r>
              <a:rPr lang="fr-FR" b="0" i="0" err="1">
                <a:solidFill>
                  <a:srgbClr val="000000"/>
                </a:solidFill>
                <a:effectLst/>
                <a:latin typeface="Open Sans" panose="020B0606030504020204" pitchFamily="34" charset="0"/>
              </a:rPr>
              <a:t>ratione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voluptatem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sequi</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nesciunt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Neque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porro</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quisquam</a:t>
            </a:r>
            <a:r>
              <a:rPr lang="fr-FR" b="0" i="0">
                <a:solidFill>
                  <a:srgbClr val="000000"/>
                </a:solidFill>
                <a:effectLst/>
                <a:latin typeface="Open Sans" panose="020B0606030504020204" pitchFamily="34" charset="0"/>
              </a:rPr>
              <a:t> est, qui </a:t>
            </a:r>
            <a:r>
              <a:rPr lang="fr-FR" b="0" i="0" err="1">
                <a:solidFill>
                  <a:srgbClr val="000000"/>
                </a:solidFill>
                <a:effectLst/>
                <a:latin typeface="Open Sans" panose="020B0606030504020204" pitchFamily="34" charset="0"/>
              </a:rPr>
              <a:t>dolorem</a:t>
            </a:r>
            <a:r>
              <a:rPr lang="fr-FR" b="0" i="0">
                <a:solidFill>
                  <a:srgbClr val="000000"/>
                </a:solidFill>
                <a:effectLst/>
                <a:latin typeface="Open Sans" panose="020B0606030504020204" pitchFamily="34" charset="0"/>
              </a:rPr>
              <a:t> ipsum quia dolor </a:t>
            </a:r>
            <a:r>
              <a:rPr lang="fr-FR" b="0" i="0" err="1">
                <a:solidFill>
                  <a:srgbClr val="000000"/>
                </a:solidFill>
                <a:effectLst/>
                <a:latin typeface="Open Sans" panose="020B0606030504020204" pitchFamily="34" charset="0"/>
              </a:rPr>
              <a:t>sit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amet</a:t>
            </a:r>
            <a:r>
              <a:rPr lang="fr-FR" b="0" i="0">
                <a:solidFill>
                  <a:srgbClr val="000000"/>
                </a:solidFill>
                <a:effectLst/>
                <a:latin typeface="Open Sans" panose="020B0606030504020204" pitchFamily="34" charset="0"/>
              </a:rPr>
              <a:t>, consectetur, </a:t>
            </a:r>
            <a:r>
              <a:rPr lang="fr-FR" b="0" i="0" err="1">
                <a:solidFill>
                  <a:srgbClr val="000000"/>
                </a:solidFill>
                <a:effectLst/>
                <a:latin typeface="Open Sans" panose="020B0606030504020204" pitchFamily="34" charset="0"/>
              </a:rPr>
              <a:t>adipisci</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velit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sed</a:t>
            </a:r>
            <a:r>
              <a:rPr lang="fr-FR" b="0" i="0">
                <a:solidFill>
                  <a:srgbClr val="000000"/>
                </a:solidFill>
                <a:effectLst/>
                <a:latin typeface="Open Sans" panose="020B0606030504020204" pitchFamily="34" charset="0"/>
              </a:rPr>
              <a:t> quia non </a:t>
            </a:r>
            <a:r>
              <a:rPr lang="fr-FR" b="0" i="0" err="1">
                <a:solidFill>
                  <a:srgbClr val="000000"/>
                </a:solidFill>
                <a:effectLst/>
                <a:latin typeface="Open Sans" panose="020B0606030504020204" pitchFamily="34" charset="0"/>
              </a:rPr>
              <a:t>numquam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eius</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modi</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tempora</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incidunt</a:t>
            </a:r>
            <a:r>
              <a:rPr lang="fr-FR" b="0" i="0">
                <a:solidFill>
                  <a:srgbClr val="000000"/>
                </a:solidFill>
                <a:effectLst/>
                <a:latin typeface="Open Sans" panose="020B0606030504020204" pitchFamily="34" charset="0"/>
              </a:rPr>
              <a:t> ut </a:t>
            </a:r>
            <a:r>
              <a:rPr lang="fr-FR" b="0" i="0" err="1">
                <a:solidFill>
                  <a:srgbClr val="000000"/>
                </a:solidFill>
                <a:effectLst/>
                <a:latin typeface="Open Sans" panose="020B0606030504020204" pitchFamily="34" charset="0"/>
              </a:rPr>
              <a:t>labore</a:t>
            </a:r>
            <a:r>
              <a:rPr lang="fr-FR" b="0" i="0">
                <a:solidFill>
                  <a:srgbClr val="000000"/>
                </a:solidFill>
                <a:effectLst/>
                <a:latin typeface="Open Sans" panose="020B0606030504020204" pitchFamily="34" charset="0"/>
              </a:rPr>
              <a:t> et dolore </a:t>
            </a:r>
            <a:r>
              <a:rPr lang="fr-FR" b="0" i="0" err="1">
                <a:solidFill>
                  <a:srgbClr val="000000"/>
                </a:solidFill>
                <a:effectLst/>
                <a:latin typeface="Open Sans" panose="020B0606030504020204" pitchFamily="34" charset="0"/>
              </a:rPr>
              <a:t>magnam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aliquam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quaerat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voluptatem</a:t>
            </a:r>
            <a:r>
              <a:rPr lang="fr-FR" b="0" i="0">
                <a:solidFill>
                  <a:srgbClr val="000000"/>
                </a:solidFill>
                <a:effectLst/>
                <a:latin typeface="Open Sans" panose="020B0606030504020204" pitchFamily="34" charset="0"/>
              </a:rPr>
              <a:t>. </a:t>
            </a:r>
          </a:p>
          <a:p>
            <a:pPr lvl="0"/>
            <a:r>
              <a:rPr lang="fr-FR" b="0" i="0">
                <a:solidFill>
                  <a:srgbClr val="000000"/>
                </a:solidFill>
                <a:effectLst/>
                <a:latin typeface="Open Sans" panose="020B0606030504020204" pitchFamily="34" charset="0"/>
              </a:rPr>
              <a:t>Ut </a:t>
            </a:r>
            <a:r>
              <a:rPr lang="fr-FR" b="0" i="0" err="1">
                <a:solidFill>
                  <a:srgbClr val="000000"/>
                </a:solidFill>
                <a:effectLst/>
                <a:latin typeface="Open Sans" panose="020B0606030504020204" pitchFamily="34" charset="0"/>
              </a:rPr>
              <a:t>enim</a:t>
            </a:r>
            <a:r>
              <a:rPr lang="fr-FR" b="0" i="0">
                <a:solidFill>
                  <a:srgbClr val="000000"/>
                </a:solidFill>
                <a:effectLst/>
                <a:latin typeface="Open Sans" panose="020B0606030504020204" pitchFamily="34" charset="0"/>
              </a:rPr>
              <a:t> ad minima </a:t>
            </a:r>
            <a:r>
              <a:rPr lang="fr-FR" b="0" i="0" err="1">
                <a:solidFill>
                  <a:srgbClr val="000000"/>
                </a:solidFill>
                <a:effectLst/>
                <a:latin typeface="Open Sans" panose="020B0606030504020204" pitchFamily="34" charset="0"/>
              </a:rPr>
              <a:t>veniam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quis</a:t>
            </a:r>
            <a:r>
              <a:rPr lang="fr-FR" b="0" i="0">
                <a:solidFill>
                  <a:srgbClr val="000000"/>
                </a:solidFill>
                <a:effectLst/>
                <a:latin typeface="Open Sans" panose="020B0606030504020204" pitchFamily="34" charset="0"/>
              </a:rPr>
              <a:t> nostrum </a:t>
            </a:r>
            <a:r>
              <a:rPr lang="fr-FR" b="0" i="0" err="1">
                <a:solidFill>
                  <a:srgbClr val="000000"/>
                </a:solidFill>
                <a:effectLst/>
                <a:latin typeface="Open Sans" panose="020B0606030504020204" pitchFamily="34" charset="0"/>
              </a:rPr>
              <a:t>exercitationem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ullam</a:t>
            </a:r>
            <a:r>
              <a:rPr lang="fr-FR" b="0" i="0">
                <a:solidFill>
                  <a:srgbClr val="000000"/>
                </a:solidFill>
                <a:effectLst/>
                <a:latin typeface="Open Sans" panose="020B0606030504020204" pitchFamily="34" charset="0"/>
              </a:rPr>
              <a:t> corporis </a:t>
            </a:r>
            <a:r>
              <a:rPr lang="fr-FR" b="0" i="0" err="1">
                <a:solidFill>
                  <a:srgbClr val="000000"/>
                </a:solidFill>
                <a:effectLst/>
                <a:latin typeface="Open Sans" panose="020B0606030504020204" pitchFamily="34" charset="0"/>
              </a:rPr>
              <a:t>suscipit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laboriosam</a:t>
            </a:r>
            <a:r>
              <a:rPr lang="fr-FR" b="0" i="0">
                <a:solidFill>
                  <a:srgbClr val="000000"/>
                </a:solidFill>
                <a:effectLst/>
                <a:latin typeface="Open Sans" panose="020B0606030504020204" pitchFamily="34" charset="0"/>
              </a:rPr>
              <a:t>, nisi ut </a:t>
            </a:r>
            <a:r>
              <a:rPr lang="fr-FR" b="0" i="0" err="1">
                <a:solidFill>
                  <a:srgbClr val="000000"/>
                </a:solidFill>
                <a:effectLst/>
                <a:latin typeface="Open Sans" panose="020B0606030504020204" pitchFamily="34" charset="0"/>
              </a:rPr>
              <a:t>aliquid</a:t>
            </a:r>
            <a:r>
              <a:rPr lang="fr-FR" b="0" i="0">
                <a:solidFill>
                  <a:srgbClr val="000000"/>
                </a:solidFill>
                <a:effectLst/>
                <a:latin typeface="Open Sans" panose="020B0606030504020204" pitchFamily="34" charset="0"/>
              </a:rPr>
              <a:t> ex ea </a:t>
            </a:r>
            <a:r>
              <a:rPr lang="fr-FR" b="0" i="0" err="1">
                <a:solidFill>
                  <a:srgbClr val="000000"/>
                </a:solidFill>
                <a:effectLst/>
                <a:latin typeface="Open Sans" panose="020B0606030504020204" pitchFamily="34" charset="0"/>
              </a:rPr>
              <a:t>commodi</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consequatur</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Quis</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autem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vel</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eum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iure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reprehenderit</a:t>
            </a:r>
            <a:r>
              <a:rPr lang="fr-FR" b="0" i="0">
                <a:solidFill>
                  <a:srgbClr val="000000"/>
                </a:solidFill>
                <a:effectLst/>
                <a:latin typeface="Open Sans" panose="020B0606030504020204" pitchFamily="34" charset="0"/>
              </a:rPr>
              <a:t> qui in ea </a:t>
            </a:r>
            <a:r>
              <a:rPr lang="fr-FR" b="0" i="0" err="1">
                <a:solidFill>
                  <a:srgbClr val="000000"/>
                </a:solidFill>
                <a:effectLst/>
                <a:latin typeface="Open Sans" panose="020B0606030504020204" pitchFamily="34" charset="0"/>
              </a:rPr>
              <a:t>voluptate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velit</a:t>
            </a:r>
            <a:r>
              <a:rPr lang="fr-FR" b="0" i="0">
                <a:solidFill>
                  <a:srgbClr val="000000"/>
                </a:solidFill>
                <a:effectLst/>
                <a:latin typeface="Open Sans" panose="020B0606030504020204" pitchFamily="34" charset="0"/>
              </a:rPr>
              <a:t> esse </a:t>
            </a:r>
            <a:r>
              <a:rPr lang="fr-FR" b="0" i="0" err="1">
                <a:solidFill>
                  <a:srgbClr val="000000"/>
                </a:solidFill>
                <a:effectLst/>
                <a:latin typeface="Open Sans" panose="020B0606030504020204" pitchFamily="34" charset="0"/>
              </a:rPr>
              <a:t>quam</a:t>
            </a:r>
            <a:r>
              <a:rPr lang="fr-FR" b="0" i="0">
                <a:solidFill>
                  <a:srgbClr val="000000"/>
                </a:solidFill>
                <a:effectLst/>
                <a:latin typeface="Open Sans" panose="020B0606030504020204" pitchFamily="34" charset="0"/>
              </a:rPr>
              <a:t> nihil </a:t>
            </a:r>
            <a:r>
              <a:rPr lang="fr-FR" b="0" i="0" err="1">
                <a:solidFill>
                  <a:srgbClr val="000000"/>
                </a:solidFill>
                <a:effectLst/>
                <a:latin typeface="Open Sans" panose="020B0606030504020204" pitchFamily="34" charset="0"/>
              </a:rPr>
              <a:t>molestiae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consequatur</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vel</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illum</a:t>
            </a:r>
            <a:r>
              <a:rPr lang="fr-FR" b="0" i="0">
                <a:solidFill>
                  <a:srgbClr val="000000"/>
                </a:solidFill>
                <a:effectLst/>
                <a:latin typeface="Open Sans" panose="020B0606030504020204" pitchFamily="34" charset="0"/>
              </a:rPr>
              <a:t> qui </a:t>
            </a:r>
            <a:r>
              <a:rPr lang="fr-FR" b="0" i="0" err="1">
                <a:solidFill>
                  <a:srgbClr val="000000"/>
                </a:solidFill>
                <a:effectLst/>
                <a:latin typeface="Open Sans" panose="020B0606030504020204" pitchFamily="34" charset="0"/>
              </a:rPr>
              <a:t>dolorem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eum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fugiat</a:t>
            </a:r>
            <a:r>
              <a:rPr lang="fr-FR" b="0" i="0">
                <a:solidFill>
                  <a:srgbClr val="000000"/>
                </a:solidFill>
                <a:effectLst/>
                <a:latin typeface="Open Sans" panose="020B0606030504020204" pitchFamily="34" charset="0"/>
              </a:rPr>
              <a:t> quo </a:t>
            </a:r>
            <a:r>
              <a:rPr lang="fr-FR" b="0" i="0" err="1">
                <a:solidFill>
                  <a:srgbClr val="000000"/>
                </a:solidFill>
                <a:effectLst/>
                <a:latin typeface="Open Sans" panose="020B0606030504020204" pitchFamily="34" charset="0"/>
              </a:rPr>
              <a:t>voluptas</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nulla</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pariatur</a:t>
            </a:r>
            <a:r>
              <a:rPr lang="fr-FR" b="0" i="0">
                <a:solidFill>
                  <a:srgbClr val="000000"/>
                </a:solidFill>
                <a:effectLst/>
                <a:latin typeface="Open Sans" panose="020B0606030504020204" pitchFamily="34" charset="0"/>
              </a:rPr>
              <a:t>?</a:t>
            </a:r>
            <a:r>
              <a:rPr lang="fr-FR"/>
              <a: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a:t>Lorem ipsum </a:t>
            </a:r>
            <a:r>
              <a:rPr lang="fr-FR" b="0" i="0" err="1">
                <a:solidFill>
                  <a:srgbClr val="000000"/>
                </a:solidFill>
                <a:effectLst/>
                <a:latin typeface="Open Sans" panose="020B0606030504020204" pitchFamily="34" charset="0"/>
              </a:rPr>
              <a:t>sed</a:t>
            </a:r>
            <a:r>
              <a:rPr lang="fr-FR" b="0" i="0">
                <a:solidFill>
                  <a:srgbClr val="000000"/>
                </a:solidFill>
                <a:effectLst/>
                <a:latin typeface="Open Sans" panose="020B0606030504020204" pitchFamily="34" charset="0"/>
              </a:rPr>
              <a:t> ut </a:t>
            </a:r>
            <a:r>
              <a:rPr lang="fr-FR" b="0" i="0" err="1">
                <a:solidFill>
                  <a:srgbClr val="000000"/>
                </a:solidFill>
                <a:effectLst/>
                <a:latin typeface="Open Sans" panose="020B0606030504020204" pitchFamily="34" charset="0"/>
              </a:rPr>
              <a:t>perspiciatis</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unde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omnis</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iste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natus</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error</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sit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voluptatem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accusantium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doloremque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laudantium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totam</a:t>
            </a:r>
            <a:r>
              <a:rPr lang="fr-FR" b="0" i="0">
                <a:solidFill>
                  <a:srgbClr val="000000"/>
                </a:solidFill>
                <a:effectLst/>
                <a:latin typeface="Open Sans" panose="020B0606030504020204" pitchFamily="34" charset="0"/>
              </a:rPr>
              <a:t> rem </a:t>
            </a:r>
            <a:r>
              <a:rPr lang="fr-FR" b="0" i="0" err="1">
                <a:solidFill>
                  <a:srgbClr val="000000"/>
                </a:solidFill>
                <a:effectLst/>
                <a:latin typeface="Open Sans" panose="020B0606030504020204" pitchFamily="34" charset="0"/>
              </a:rPr>
              <a:t>aperiam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eaque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ipsa</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quae</a:t>
            </a:r>
            <a:r>
              <a:rPr lang="fr-FR" b="0" i="0">
                <a:solidFill>
                  <a:srgbClr val="000000"/>
                </a:solidFill>
                <a:effectLst/>
                <a:latin typeface="Open Sans" panose="020B0606030504020204" pitchFamily="34" charset="0"/>
              </a:rPr>
              <a:t> ab </a:t>
            </a:r>
            <a:r>
              <a:rPr lang="fr-FR" b="0" i="0" err="1">
                <a:solidFill>
                  <a:srgbClr val="000000"/>
                </a:solidFill>
                <a:effectLst/>
                <a:latin typeface="Open Sans" panose="020B0606030504020204" pitchFamily="34" charset="0"/>
              </a:rPr>
              <a:t>illo</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inventore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veritatis</a:t>
            </a:r>
            <a:r>
              <a:rPr lang="fr-FR" b="0" i="0">
                <a:solidFill>
                  <a:srgbClr val="000000"/>
                </a:solidFill>
                <a:effectLst/>
                <a:latin typeface="Open Sans" panose="020B0606030504020204" pitchFamily="34" charset="0"/>
              </a:rPr>
              <a:t> et quasi </a:t>
            </a:r>
            <a:r>
              <a:rPr lang="fr-FR" b="0" i="0" err="1">
                <a:solidFill>
                  <a:srgbClr val="000000"/>
                </a:solidFill>
                <a:effectLst/>
                <a:latin typeface="Open Sans" panose="020B0606030504020204" pitchFamily="34" charset="0"/>
              </a:rPr>
              <a:t>architecto</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beatae</a:t>
            </a:r>
            <a:r>
              <a:rPr lang="fr-FR" b="0" i="0">
                <a:solidFill>
                  <a:srgbClr val="000000"/>
                </a:solidFill>
                <a:effectLst/>
                <a:latin typeface="Open Sans" panose="020B0606030504020204" pitchFamily="34" charset="0"/>
              </a:rPr>
              <a:t> vitae dicta </a:t>
            </a:r>
            <a:r>
              <a:rPr lang="fr-FR" b="0" i="0" err="1">
                <a:solidFill>
                  <a:srgbClr val="000000"/>
                </a:solidFill>
                <a:effectLst/>
                <a:latin typeface="Open Sans" panose="020B0606030504020204" pitchFamily="34" charset="0"/>
              </a:rPr>
              <a:t>sunt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explicabo</a:t>
            </a:r>
            <a:r>
              <a:rPr lang="fr-FR" b="0" i="0">
                <a:solidFill>
                  <a:srgbClr val="000000"/>
                </a:solidFill>
                <a:effectLst/>
                <a:latin typeface="Open Sans" panose="020B0606030504020204" pitchFamily="34" charset="0"/>
              </a:rPr>
              <a:t>. Nemo </a:t>
            </a:r>
            <a:r>
              <a:rPr lang="fr-FR" b="0" i="0" err="1">
                <a:solidFill>
                  <a:srgbClr val="000000"/>
                </a:solidFill>
                <a:effectLst/>
                <a:latin typeface="Open Sans" panose="020B0606030504020204" pitchFamily="34" charset="0"/>
              </a:rPr>
              <a:t>enim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ipsam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voluptatem</a:t>
            </a:r>
            <a:r>
              <a:rPr lang="fr-FR" b="0" i="0">
                <a:solidFill>
                  <a:srgbClr val="000000"/>
                </a:solidFill>
                <a:effectLst/>
                <a:latin typeface="Open Sans" panose="020B0606030504020204" pitchFamily="34" charset="0"/>
              </a:rPr>
              <a:t> quia </a:t>
            </a:r>
            <a:r>
              <a:rPr lang="fr-FR" b="0" i="0" err="1">
                <a:solidFill>
                  <a:srgbClr val="000000"/>
                </a:solidFill>
                <a:effectLst/>
                <a:latin typeface="Open Sans" panose="020B0606030504020204" pitchFamily="34" charset="0"/>
              </a:rPr>
              <a:t>voluptas</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sit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aspernatur</a:t>
            </a:r>
            <a:r>
              <a:rPr lang="fr-FR" b="0" i="0">
                <a:solidFill>
                  <a:srgbClr val="000000"/>
                </a:solidFill>
                <a:effectLst/>
                <a:latin typeface="Open Sans" panose="020B0606030504020204" pitchFamily="34" charset="0"/>
              </a:rPr>
              <a:t> aut </a:t>
            </a:r>
            <a:r>
              <a:rPr lang="fr-FR" b="0" i="0" err="1">
                <a:solidFill>
                  <a:srgbClr val="000000"/>
                </a:solidFill>
                <a:effectLst/>
                <a:latin typeface="Open Sans" panose="020B0606030504020204" pitchFamily="34" charset="0"/>
              </a:rPr>
              <a:t>odit</a:t>
            </a:r>
            <a:r>
              <a:rPr lang="fr-FR" b="0" i="0">
                <a:solidFill>
                  <a:srgbClr val="000000"/>
                </a:solidFill>
                <a:effectLst/>
                <a:latin typeface="Open Sans" panose="020B0606030504020204" pitchFamily="34" charset="0"/>
              </a:rPr>
              <a:t> aut </a:t>
            </a:r>
            <a:r>
              <a:rPr lang="fr-FR" b="0" i="0" err="1">
                <a:solidFill>
                  <a:srgbClr val="000000"/>
                </a:solidFill>
                <a:effectLst/>
                <a:latin typeface="Open Sans" panose="020B0606030504020204" pitchFamily="34" charset="0"/>
              </a:rPr>
              <a:t>fugit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sed</a:t>
            </a:r>
            <a:r>
              <a:rPr lang="fr-FR" b="0" i="0">
                <a:solidFill>
                  <a:srgbClr val="000000"/>
                </a:solidFill>
                <a:effectLst/>
                <a:latin typeface="Open Sans" panose="020B0606030504020204" pitchFamily="34" charset="0"/>
              </a:rPr>
              <a:t> quia </a:t>
            </a:r>
            <a:r>
              <a:rPr lang="fr-FR" b="0" i="0" err="1">
                <a:solidFill>
                  <a:srgbClr val="000000"/>
                </a:solidFill>
                <a:effectLst/>
                <a:latin typeface="Open Sans" panose="020B0606030504020204" pitchFamily="34" charset="0"/>
              </a:rPr>
              <a:t>consequuntur</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magni</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dolores</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eos</a:t>
            </a:r>
            <a:r>
              <a:rPr lang="fr-FR" b="0" i="0">
                <a:solidFill>
                  <a:srgbClr val="000000"/>
                </a:solidFill>
                <a:effectLst/>
                <a:latin typeface="Open Sans" panose="020B0606030504020204" pitchFamily="34" charset="0"/>
              </a:rPr>
              <a:t> qui </a:t>
            </a:r>
            <a:r>
              <a:rPr lang="fr-FR" b="0" i="0" err="1">
                <a:solidFill>
                  <a:srgbClr val="000000"/>
                </a:solidFill>
                <a:effectLst/>
                <a:latin typeface="Open Sans" panose="020B0606030504020204" pitchFamily="34" charset="0"/>
              </a:rPr>
              <a:t>ratione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voluptatem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sequi</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nesciunt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Neque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porro</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quisquam</a:t>
            </a:r>
            <a:r>
              <a:rPr lang="fr-FR" b="0" i="0">
                <a:solidFill>
                  <a:srgbClr val="000000"/>
                </a:solidFill>
                <a:effectLst/>
                <a:latin typeface="Open Sans" panose="020B0606030504020204" pitchFamily="34" charset="0"/>
              </a:rPr>
              <a:t> est, qui </a:t>
            </a:r>
            <a:r>
              <a:rPr lang="fr-FR" b="0" i="0" err="1">
                <a:solidFill>
                  <a:srgbClr val="000000"/>
                </a:solidFill>
                <a:effectLst/>
                <a:latin typeface="Open Sans" panose="020B0606030504020204" pitchFamily="34" charset="0"/>
              </a:rPr>
              <a:t>dolorem</a:t>
            </a:r>
            <a:r>
              <a:rPr lang="fr-FR" b="0" i="0">
                <a:solidFill>
                  <a:srgbClr val="000000"/>
                </a:solidFill>
                <a:effectLst/>
                <a:latin typeface="Open Sans" panose="020B0606030504020204" pitchFamily="34" charset="0"/>
              </a:rPr>
              <a:t> ipsum quia dolor </a:t>
            </a:r>
            <a:r>
              <a:rPr lang="fr-FR" b="0" i="0" err="1">
                <a:solidFill>
                  <a:srgbClr val="000000"/>
                </a:solidFill>
                <a:effectLst/>
                <a:latin typeface="Open Sans" panose="020B0606030504020204" pitchFamily="34" charset="0"/>
              </a:rPr>
              <a:t>sit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amet</a:t>
            </a:r>
            <a:r>
              <a:rPr lang="fr-FR" b="0" i="0">
                <a:solidFill>
                  <a:srgbClr val="000000"/>
                </a:solidFill>
                <a:effectLst/>
                <a:latin typeface="Open Sans" panose="020B0606030504020204" pitchFamily="34" charset="0"/>
              </a:rPr>
              <a:t>, consectetur, </a:t>
            </a:r>
            <a:r>
              <a:rPr lang="fr-FR" b="0" i="0" err="1">
                <a:solidFill>
                  <a:srgbClr val="000000"/>
                </a:solidFill>
                <a:effectLst/>
                <a:latin typeface="Open Sans" panose="020B0606030504020204" pitchFamily="34" charset="0"/>
              </a:rPr>
              <a:t>adipisci</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velit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sed</a:t>
            </a:r>
            <a:r>
              <a:rPr lang="fr-FR" b="0" i="0">
                <a:solidFill>
                  <a:srgbClr val="000000"/>
                </a:solidFill>
                <a:effectLst/>
                <a:latin typeface="Open Sans" panose="020B0606030504020204" pitchFamily="34" charset="0"/>
              </a:rPr>
              <a:t> quia non </a:t>
            </a:r>
            <a:r>
              <a:rPr lang="fr-FR" b="0" i="0" err="1">
                <a:solidFill>
                  <a:srgbClr val="000000"/>
                </a:solidFill>
                <a:effectLst/>
                <a:latin typeface="Open Sans" panose="020B0606030504020204" pitchFamily="34" charset="0"/>
              </a:rPr>
              <a:t>numquam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eius</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modi</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tempora</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incidunt</a:t>
            </a:r>
            <a:r>
              <a:rPr lang="fr-FR" b="0" i="0">
                <a:solidFill>
                  <a:srgbClr val="000000"/>
                </a:solidFill>
                <a:effectLst/>
                <a:latin typeface="Open Sans" panose="020B0606030504020204" pitchFamily="34" charset="0"/>
              </a:rPr>
              <a:t> ut </a:t>
            </a:r>
            <a:r>
              <a:rPr lang="fr-FR" b="0" i="0" err="1">
                <a:solidFill>
                  <a:srgbClr val="000000"/>
                </a:solidFill>
                <a:effectLst/>
                <a:latin typeface="Open Sans" panose="020B0606030504020204" pitchFamily="34" charset="0"/>
              </a:rPr>
              <a:t>labore</a:t>
            </a:r>
            <a:r>
              <a:rPr lang="fr-FR" b="0" i="0">
                <a:solidFill>
                  <a:srgbClr val="000000"/>
                </a:solidFill>
                <a:effectLst/>
                <a:latin typeface="Open Sans" panose="020B0606030504020204" pitchFamily="34" charset="0"/>
              </a:rPr>
              <a:t> et dolore </a:t>
            </a:r>
            <a:r>
              <a:rPr lang="fr-FR" b="0" i="0" err="1">
                <a:solidFill>
                  <a:srgbClr val="000000"/>
                </a:solidFill>
                <a:effectLst/>
                <a:latin typeface="Open Sans" panose="020B0606030504020204" pitchFamily="34" charset="0"/>
              </a:rPr>
              <a:t>magnam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aliquam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quaerat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voluptatem</a:t>
            </a:r>
            <a:r>
              <a:rPr lang="fr-FR" b="0" i="0">
                <a:solidFill>
                  <a:srgbClr val="000000"/>
                </a:solidFill>
                <a:effectLst/>
                <a:latin typeface="Open Sans" panose="020B0606030504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b="0" i="0">
                <a:solidFill>
                  <a:srgbClr val="000000"/>
                </a:solidFill>
                <a:effectLst/>
                <a:latin typeface="Open Sans" panose="020B0606030504020204" pitchFamily="34" charset="0"/>
              </a:rPr>
              <a:t>Nemo </a:t>
            </a:r>
            <a:r>
              <a:rPr lang="fr-FR" b="0" i="0" err="1">
                <a:solidFill>
                  <a:srgbClr val="000000"/>
                </a:solidFill>
                <a:effectLst/>
                <a:latin typeface="Open Sans" panose="020B0606030504020204" pitchFamily="34" charset="0"/>
              </a:rPr>
              <a:t>enim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ipsam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voluptatem</a:t>
            </a:r>
            <a:r>
              <a:rPr lang="fr-FR" b="0" i="0">
                <a:solidFill>
                  <a:srgbClr val="000000"/>
                </a:solidFill>
                <a:effectLst/>
                <a:latin typeface="Open Sans" panose="020B0606030504020204" pitchFamily="34" charset="0"/>
              </a:rPr>
              <a:t> quia </a:t>
            </a:r>
            <a:r>
              <a:rPr lang="fr-FR" b="0" i="0" err="1">
                <a:solidFill>
                  <a:srgbClr val="000000"/>
                </a:solidFill>
                <a:effectLst/>
                <a:latin typeface="Open Sans" panose="020B0606030504020204" pitchFamily="34" charset="0"/>
              </a:rPr>
              <a:t>voluptas</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sit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aspernatur</a:t>
            </a:r>
            <a:r>
              <a:rPr lang="fr-FR" b="0" i="0">
                <a:solidFill>
                  <a:srgbClr val="000000"/>
                </a:solidFill>
                <a:effectLst/>
                <a:latin typeface="Open Sans" panose="020B0606030504020204" pitchFamily="34" charset="0"/>
              </a:rPr>
              <a:t> aut </a:t>
            </a:r>
            <a:r>
              <a:rPr lang="fr-FR" b="0" i="0" err="1">
                <a:solidFill>
                  <a:srgbClr val="000000"/>
                </a:solidFill>
                <a:effectLst/>
                <a:latin typeface="Open Sans" panose="020B0606030504020204" pitchFamily="34" charset="0"/>
              </a:rPr>
              <a:t>odit</a:t>
            </a:r>
            <a:r>
              <a:rPr lang="fr-FR" b="0" i="0">
                <a:solidFill>
                  <a:srgbClr val="000000"/>
                </a:solidFill>
                <a:effectLst/>
                <a:latin typeface="Open Sans" panose="020B0606030504020204" pitchFamily="34" charset="0"/>
              </a:rPr>
              <a:t> aut </a:t>
            </a:r>
            <a:r>
              <a:rPr lang="fr-FR" b="0" i="0" err="1">
                <a:solidFill>
                  <a:srgbClr val="000000"/>
                </a:solidFill>
                <a:effectLst/>
                <a:latin typeface="Open Sans" panose="020B0606030504020204" pitchFamily="34" charset="0"/>
              </a:rPr>
              <a:t>fugit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sed</a:t>
            </a:r>
            <a:r>
              <a:rPr lang="fr-FR" b="0" i="0">
                <a:solidFill>
                  <a:srgbClr val="000000"/>
                </a:solidFill>
                <a:effectLst/>
                <a:latin typeface="Open Sans" panose="020B0606030504020204" pitchFamily="34" charset="0"/>
              </a:rPr>
              <a:t> quia </a:t>
            </a:r>
            <a:r>
              <a:rPr lang="fr-FR" b="0" i="0" err="1">
                <a:solidFill>
                  <a:srgbClr val="000000"/>
                </a:solidFill>
                <a:effectLst/>
                <a:latin typeface="Open Sans" panose="020B0606030504020204" pitchFamily="34" charset="0"/>
              </a:rPr>
              <a:t>consequuntur</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magni</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dolores</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eos</a:t>
            </a:r>
            <a:r>
              <a:rPr lang="fr-FR" b="0" i="0">
                <a:solidFill>
                  <a:srgbClr val="000000"/>
                </a:solidFill>
                <a:effectLst/>
                <a:latin typeface="Open Sans" panose="020B0606030504020204" pitchFamily="34" charset="0"/>
              </a:rPr>
              <a:t> qui </a:t>
            </a:r>
            <a:r>
              <a:rPr lang="fr-FR" b="0" i="0" err="1">
                <a:solidFill>
                  <a:srgbClr val="000000"/>
                </a:solidFill>
                <a:effectLst/>
                <a:latin typeface="Open Sans" panose="020B0606030504020204" pitchFamily="34" charset="0"/>
              </a:rPr>
              <a:t>ratione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voluptatem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sequi</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nesciunt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Neque</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porro</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quisquam</a:t>
            </a:r>
            <a:r>
              <a:rPr lang="fr-FR" b="0" i="0">
                <a:solidFill>
                  <a:srgbClr val="000000"/>
                </a:solidFill>
                <a:effectLst/>
                <a:latin typeface="Open Sans" panose="020B0606030504020204" pitchFamily="34" charset="0"/>
              </a:rPr>
              <a:t> est, qui </a:t>
            </a:r>
            <a:r>
              <a:rPr lang="fr-FR" b="0" i="0" err="1">
                <a:solidFill>
                  <a:srgbClr val="000000"/>
                </a:solidFill>
                <a:effectLst/>
                <a:latin typeface="Open Sans" panose="020B0606030504020204" pitchFamily="34" charset="0"/>
              </a:rPr>
              <a:t>dolorem</a:t>
            </a:r>
            <a:r>
              <a:rPr lang="fr-FR" b="0" i="0">
                <a:solidFill>
                  <a:srgbClr val="000000"/>
                </a:solidFill>
                <a:effectLst/>
                <a:latin typeface="Open Sans" panose="020B0606030504020204" pitchFamily="34" charset="0"/>
              </a:rPr>
              <a:t> ipsum quia dolor </a:t>
            </a:r>
            <a:r>
              <a:rPr lang="fr-FR" b="0" i="0" err="1">
                <a:solidFill>
                  <a:srgbClr val="000000"/>
                </a:solidFill>
                <a:effectLst/>
                <a:latin typeface="Open Sans" panose="020B0606030504020204" pitchFamily="34" charset="0"/>
              </a:rPr>
              <a:t>sit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amet</a:t>
            </a:r>
            <a:r>
              <a:rPr lang="fr-FR" b="0" i="0">
                <a:solidFill>
                  <a:srgbClr val="000000"/>
                </a:solidFill>
                <a:effectLst/>
                <a:latin typeface="Open Sans" panose="020B0606030504020204" pitchFamily="34" charset="0"/>
              </a:rPr>
              <a:t>, consectetur, </a:t>
            </a:r>
            <a:r>
              <a:rPr lang="fr-FR" b="0" i="0" err="1">
                <a:solidFill>
                  <a:srgbClr val="000000"/>
                </a:solidFill>
                <a:effectLst/>
                <a:latin typeface="Open Sans" panose="020B0606030504020204" pitchFamily="34" charset="0"/>
              </a:rPr>
              <a:t>adipisci</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velit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sed</a:t>
            </a:r>
            <a:r>
              <a:rPr lang="fr-FR" b="0" i="0">
                <a:solidFill>
                  <a:srgbClr val="000000"/>
                </a:solidFill>
                <a:effectLst/>
                <a:latin typeface="Open Sans" panose="020B0606030504020204" pitchFamily="34" charset="0"/>
              </a:rPr>
              <a:t> quia non </a:t>
            </a:r>
            <a:r>
              <a:rPr lang="fr-FR" b="0" i="0" err="1">
                <a:solidFill>
                  <a:srgbClr val="000000"/>
                </a:solidFill>
                <a:effectLst/>
                <a:latin typeface="Open Sans" panose="020B0606030504020204" pitchFamily="34" charset="0"/>
              </a:rPr>
              <a:t>numquam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eius</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modi</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tempora</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incidunt</a:t>
            </a:r>
            <a:r>
              <a:rPr lang="fr-FR" b="0" i="0">
                <a:solidFill>
                  <a:srgbClr val="000000"/>
                </a:solidFill>
                <a:effectLst/>
                <a:latin typeface="Open Sans" panose="020B0606030504020204" pitchFamily="34" charset="0"/>
              </a:rPr>
              <a:t> ut </a:t>
            </a:r>
            <a:r>
              <a:rPr lang="fr-FR" b="0" i="0" err="1">
                <a:solidFill>
                  <a:srgbClr val="000000"/>
                </a:solidFill>
                <a:effectLst/>
                <a:latin typeface="Open Sans" panose="020B0606030504020204" pitchFamily="34" charset="0"/>
              </a:rPr>
              <a:t>labore</a:t>
            </a:r>
            <a:r>
              <a:rPr lang="fr-FR" b="0" i="0">
                <a:solidFill>
                  <a:srgbClr val="000000"/>
                </a:solidFill>
                <a:effectLst/>
                <a:latin typeface="Open Sans" panose="020B0606030504020204" pitchFamily="34" charset="0"/>
              </a:rPr>
              <a:t> et dolore </a:t>
            </a:r>
            <a:r>
              <a:rPr lang="fr-FR" b="0" i="0" err="1">
                <a:solidFill>
                  <a:srgbClr val="000000"/>
                </a:solidFill>
                <a:effectLst/>
                <a:latin typeface="Open Sans" panose="020B0606030504020204" pitchFamily="34" charset="0"/>
              </a:rPr>
              <a:t>magnam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aliquam</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quaerat</a:t>
            </a:r>
            <a:r>
              <a:rPr lang="fr-FR" b="0" i="0">
                <a:solidFill>
                  <a:srgbClr val="000000"/>
                </a:solidFill>
                <a:effectLst/>
                <a:latin typeface="Open Sans" panose="020B0606030504020204" pitchFamily="34" charset="0"/>
              </a:rPr>
              <a:t> </a:t>
            </a:r>
            <a:r>
              <a:rPr lang="fr-FR" b="0" i="0" err="1">
                <a:solidFill>
                  <a:srgbClr val="000000"/>
                </a:solidFill>
                <a:effectLst/>
                <a:latin typeface="Open Sans" panose="020B0606030504020204" pitchFamily="34" charset="0"/>
              </a:rPr>
              <a:t>voluptatem</a:t>
            </a:r>
            <a:r>
              <a:rPr lang="fr-FR" b="0" i="0">
                <a:solidFill>
                  <a:srgbClr val="000000"/>
                </a:solidFill>
                <a:effectLst/>
                <a:latin typeface="Open Sans" panose="020B0606030504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fr-FR" b="0" i="0">
              <a:solidFill>
                <a:srgbClr val="000000"/>
              </a:solidFill>
              <a:effectLst/>
              <a:latin typeface="Open Sans" panose="020B0606030504020204" pitchFamily="34" charset="0"/>
            </a:endParaRPr>
          </a:p>
          <a:p>
            <a:pPr lvl="0"/>
            <a:endParaRPr lang="fr-FR"/>
          </a:p>
        </p:txBody>
      </p:sp>
    </p:spTree>
    <p:extLst>
      <p:ext uri="{BB962C8B-B14F-4D97-AF65-F5344CB8AC3E}">
        <p14:creationId xmlns:p14="http://schemas.microsoft.com/office/powerpoint/2010/main" val="40452577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vierge">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96E8272E-FED8-406C-52F3-F8D23609ECC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40290" y="6320141"/>
            <a:ext cx="1111419" cy="349484"/>
          </a:xfrm>
          <a:prstGeom prst="rect">
            <a:avLst/>
          </a:prstGeom>
        </p:spPr>
      </p:pic>
    </p:spTree>
    <p:extLst>
      <p:ext uri="{BB962C8B-B14F-4D97-AF65-F5344CB8AC3E}">
        <p14:creationId xmlns:p14="http://schemas.microsoft.com/office/powerpoint/2010/main" val="1943576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0F4646B-1FFA-6C71-E836-A585173BB0A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72EC745-8155-6C99-2D0C-0680F16C9107}"/>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6773514-1FE7-891E-C911-9AC833030D50}"/>
              </a:ext>
            </a:extLst>
          </p:cNvPr>
          <p:cNvSpPr>
            <a:spLocks noGrp="1"/>
          </p:cNvSpPr>
          <p:nvPr>
            <p:ph type="dt" sz="half" idx="10"/>
          </p:nvPr>
        </p:nvSpPr>
        <p:spPr/>
        <p:txBody>
          <a:bodyPr/>
          <a:lstStyle/>
          <a:p>
            <a:fld id="{753A3E9B-8064-4138-BC22-A9F69B401F90}" type="datetimeFigureOut">
              <a:rPr lang="fr-FR" smtClean="0"/>
              <a:t>06/02/2026</a:t>
            </a:fld>
            <a:endParaRPr lang="fr-FR"/>
          </a:p>
        </p:txBody>
      </p:sp>
      <p:sp>
        <p:nvSpPr>
          <p:cNvPr id="5" name="Espace réservé du pied de page 4">
            <a:extLst>
              <a:ext uri="{FF2B5EF4-FFF2-40B4-BE49-F238E27FC236}">
                <a16:creationId xmlns:a16="http://schemas.microsoft.com/office/drawing/2014/main" id="{03C3BFCD-2623-F436-10D3-B29264D2ACA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E399606-2E47-2377-7F2D-ACAD71D6ED8B}"/>
              </a:ext>
            </a:extLst>
          </p:cNvPr>
          <p:cNvSpPr>
            <a:spLocks noGrp="1"/>
          </p:cNvSpPr>
          <p:nvPr>
            <p:ph type="sldNum" sz="quarter" idx="12"/>
          </p:nvPr>
        </p:nvSpPr>
        <p:spPr/>
        <p:txBody>
          <a:bodyPr/>
          <a:lstStyle/>
          <a:p>
            <a:fld id="{C533D139-DE61-40D1-A515-F6F6E3528908}" type="slidenum">
              <a:rPr lang="fr-FR" smtClean="0"/>
              <a:t>‹N°›</a:t>
            </a:fld>
            <a:endParaRPr lang="fr-FR"/>
          </a:p>
        </p:txBody>
      </p:sp>
    </p:spTree>
    <p:extLst>
      <p:ext uri="{BB962C8B-B14F-4D97-AF65-F5344CB8AC3E}">
        <p14:creationId xmlns:p14="http://schemas.microsoft.com/office/powerpoint/2010/main" val="4087612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176352A-AC28-9751-3635-29217DDA10A1}"/>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A9FD00D5-A624-76A1-DB00-3C2153132F1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97DE03C-AAFA-EC20-FFFF-FF2EAAD737D5}"/>
              </a:ext>
            </a:extLst>
          </p:cNvPr>
          <p:cNvSpPr>
            <a:spLocks noGrp="1"/>
          </p:cNvSpPr>
          <p:nvPr>
            <p:ph type="dt" sz="half" idx="10"/>
          </p:nvPr>
        </p:nvSpPr>
        <p:spPr/>
        <p:txBody>
          <a:bodyPr/>
          <a:lstStyle/>
          <a:p>
            <a:fld id="{753A3E9B-8064-4138-BC22-A9F69B401F90}" type="datetimeFigureOut">
              <a:rPr lang="fr-FR" smtClean="0"/>
              <a:t>06/02/2026</a:t>
            </a:fld>
            <a:endParaRPr lang="fr-FR"/>
          </a:p>
        </p:txBody>
      </p:sp>
      <p:sp>
        <p:nvSpPr>
          <p:cNvPr id="5" name="Espace réservé du pied de page 4">
            <a:extLst>
              <a:ext uri="{FF2B5EF4-FFF2-40B4-BE49-F238E27FC236}">
                <a16:creationId xmlns:a16="http://schemas.microsoft.com/office/drawing/2014/main" id="{B9CB5897-33D4-B881-D5C3-BD9E4F158F3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3EFA6DB-E766-68AC-776E-2D9CFD8AAF13}"/>
              </a:ext>
            </a:extLst>
          </p:cNvPr>
          <p:cNvSpPr>
            <a:spLocks noGrp="1"/>
          </p:cNvSpPr>
          <p:nvPr>
            <p:ph type="sldNum" sz="quarter" idx="12"/>
          </p:nvPr>
        </p:nvSpPr>
        <p:spPr/>
        <p:txBody>
          <a:bodyPr/>
          <a:lstStyle/>
          <a:p>
            <a:fld id="{C533D139-DE61-40D1-A515-F6F6E3528908}" type="slidenum">
              <a:rPr lang="fr-FR" smtClean="0"/>
              <a:t>‹N°›</a:t>
            </a:fld>
            <a:endParaRPr lang="fr-FR"/>
          </a:p>
        </p:txBody>
      </p:sp>
    </p:spTree>
    <p:extLst>
      <p:ext uri="{BB962C8B-B14F-4D97-AF65-F5344CB8AC3E}">
        <p14:creationId xmlns:p14="http://schemas.microsoft.com/office/powerpoint/2010/main" val="3890700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2B70E7-82D2-D76B-CF01-6C0C5CB2321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8132EA8C-6863-BE2D-BB85-C5B293EBB74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FBBBC8AD-617B-B2E9-5E26-DBEB517E9060}"/>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F6A36A64-93F4-5F18-9664-110B9CF6917B}"/>
              </a:ext>
            </a:extLst>
          </p:cNvPr>
          <p:cNvSpPr>
            <a:spLocks noGrp="1"/>
          </p:cNvSpPr>
          <p:nvPr>
            <p:ph type="dt" sz="half" idx="10"/>
          </p:nvPr>
        </p:nvSpPr>
        <p:spPr/>
        <p:txBody>
          <a:bodyPr/>
          <a:lstStyle/>
          <a:p>
            <a:fld id="{753A3E9B-8064-4138-BC22-A9F69B401F90}" type="datetimeFigureOut">
              <a:rPr lang="fr-FR" smtClean="0"/>
              <a:t>06/02/2026</a:t>
            </a:fld>
            <a:endParaRPr lang="fr-FR"/>
          </a:p>
        </p:txBody>
      </p:sp>
      <p:sp>
        <p:nvSpPr>
          <p:cNvPr id="6" name="Espace réservé du pied de page 5">
            <a:extLst>
              <a:ext uri="{FF2B5EF4-FFF2-40B4-BE49-F238E27FC236}">
                <a16:creationId xmlns:a16="http://schemas.microsoft.com/office/drawing/2014/main" id="{DFAA9278-B577-D3CB-1279-197DC90C478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C6F3DCB-DCEA-0198-6F67-9118612EEAE6}"/>
              </a:ext>
            </a:extLst>
          </p:cNvPr>
          <p:cNvSpPr>
            <a:spLocks noGrp="1"/>
          </p:cNvSpPr>
          <p:nvPr>
            <p:ph type="sldNum" sz="quarter" idx="12"/>
          </p:nvPr>
        </p:nvSpPr>
        <p:spPr/>
        <p:txBody>
          <a:bodyPr/>
          <a:lstStyle/>
          <a:p>
            <a:fld id="{C533D139-DE61-40D1-A515-F6F6E3528908}" type="slidenum">
              <a:rPr lang="fr-FR" smtClean="0"/>
              <a:t>‹N°›</a:t>
            </a:fld>
            <a:endParaRPr lang="fr-FR"/>
          </a:p>
        </p:txBody>
      </p:sp>
    </p:spTree>
    <p:extLst>
      <p:ext uri="{BB962C8B-B14F-4D97-AF65-F5344CB8AC3E}">
        <p14:creationId xmlns:p14="http://schemas.microsoft.com/office/powerpoint/2010/main" val="2127916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518E4A-B28D-2491-BDD5-2D37BE324E9E}"/>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9EF3F93B-61B0-F699-4D07-4ACFC9E5B3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19B81093-3439-453A-21CC-948CAFFAE165}"/>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A18257EB-D12B-69AD-D384-F0607D4BD05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D114E3FD-A9FF-F620-9413-254E69C300B0}"/>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92CE5EC9-A121-EC08-AD3D-36C48A2F4CAE}"/>
              </a:ext>
            </a:extLst>
          </p:cNvPr>
          <p:cNvSpPr>
            <a:spLocks noGrp="1"/>
          </p:cNvSpPr>
          <p:nvPr>
            <p:ph type="dt" sz="half" idx="10"/>
          </p:nvPr>
        </p:nvSpPr>
        <p:spPr/>
        <p:txBody>
          <a:bodyPr/>
          <a:lstStyle/>
          <a:p>
            <a:fld id="{753A3E9B-8064-4138-BC22-A9F69B401F90}" type="datetimeFigureOut">
              <a:rPr lang="fr-FR" smtClean="0"/>
              <a:t>06/02/2026</a:t>
            </a:fld>
            <a:endParaRPr lang="fr-FR"/>
          </a:p>
        </p:txBody>
      </p:sp>
      <p:sp>
        <p:nvSpPr>
          <p:cNvPr id="8" name="Espace réservé du pied de page 7">
            <a:extLst>
              <a:ext uri="{FF2B5EF4-FFF2-40B4-BE49-F238E27FC236}">
                <a16:creationId xmlns:a16="http://schemas.microsoft.com/office/drawing/2014/main" id="{721EFE55-6184-3854-B196-334E049E1EB1}"/>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2204D9F5-384D-BDA4-258F-F5F1948E69D5}"/>
              </a:ext>
            </a:extLst>
          </p:cNvPr>
          <p:cNvSpPr>
            <a:spLocks noGrp="1"/>
          </p:cNvSpPr>
          <p:nvPr>
            <p:ph type="sldNum" sz="quarter" idx="12"/>
          </p:nvPr>
        </p:nvSpPr>
        <p:spPr/>
        <p:txBody>
          <a:bodyPr/>
          <a:lstStyle/>
          <a:p>
            <a:fld id="{C533D139-DE61-40D1-A515-F6F6E3528908}" type="slidenum">
              <a:rPr lang="fr-FR" smtClean="0"/>
              <a:t>‹N°›</a:t>
            </a:fld>
            <a:endParaRPr lang="fr-FR"/>
          </a:p>
        </p:txBody>
      </p:sp>
    </p:spTree>
    <p:extLst>
      <p:ext uri="{BB962C8B-B14F-4D97-AF65-F5344CB8AC3E}">
        <p14:creationId xmlns:p14="http://schemas.microsoft.com/office/powerpoint/2010/main" val="2104365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1AE41E-D2C8-7E13-78F3-39C78A93A8CE}"/>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A2E979B2-AF50-9CB9-5BB0-92BA59968D22}"/>
              </a:ext>
            </a:extLst>
          </p:cNvPr>
          <p:cNvSpPr>
            <a:spLocks noGrp="1"/>
          </p:cNvSpPr>
          <p:nvPr>
            <p:ph type="dt" sz="half" idx="10"/>
          </p:nvPr>
        </p:nvSpPr>
        <p:spPr/>
        <p:txBody>
          <a:bodyPr/>
          <a:lstStyle/>
          <a:p>
            <a:fld id="{753A3E9B-8064-4138-BC22-A9F69B401F90}" type="datetimeFigureOut">
              <a:rPr lang="fr-FR" smtClean="0"/>
              <a:t>06/02/2026</a:t>
            </a:fld>
            <a:endParaRPr lang="fr-FR"/>
          </a:p>
        </p:txBody>
      </p:sp>
      <p:sp>
        <p:nvSpPr>
          <p:cNvPr id="4" name="Espace réservé du pied de page 3">
            <a:extLst>
              <a:ext uri="{FF2B5EF4-FFF2-40B4-BE49-F238E27FC236}">
                <a16:creationId xmlns:a16="http://schemas.microsoft.com/office/drawing/2014/main" id="{BC9E705B-F984-3985-1FA2-91A5D2BBAD11}"/>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D703E13-3BAD-D536-20D4-FF1156A092B0}"/>
              </a:ext>
            </a:extLst>
          </p:cNvPr>
          <p:cNvSpPr>
            <a:spLocks noGrp="1"/>
          </p:cNvSpPr>
          <p:nvPr>
            <p:ph type="sldNum" sz="quarter" idx="12"/>
          </p:nvPr>
        </p:nvSpPr>
        <p:spPr/>
        <p:txBody>
          <a:bodyPr/>
          <a:lstStyle/>
          <a:p>
            <a:fld id="{C533D139-DE61-40D1-A515-F6F6E3528908}" type="slidenum">
              <a:rPr lang="fr-FR" smtClean="0"/>
              <a:t>‹N°›</a:t>
            </a:fld>
            <a:endParaRPr lang="fr-FR"/>
          </a:p>
        </p:txBody>
      </p:sp>
    </p:spTree>
    <p:extLst>
      <p:ext uri="{BB962C8B-B14F-4D97-AF65-F5344CB8AC3E}">
        <p14:creationId xmlns:p14="http://schemas.microsoft.com/office/powerpoint/2010/main" val="2883470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A33D5979-D419-65DB-CB4D-B7D99BEDFA9D}"/>
              </a:ext>
            </a:extLst>
          </p:cNvPr>
          <p:cNvSpPr>
            <a:spLocks noGrp="1"/>
          </p:cNvSpPr>
          <p:nvPr>
            <p:ph type="dt" sz="half" idx="10"/>
          </p:nvPr>
        </p:nvSpPr>
        <p:spPr/>
        <p:txBody>
          <a:bodyPr/>
          <a:lstStyle/>
          <a:p>
            <a:fld id="{753A3E9B-8064-4138-BC22-A9F69B401F90}" type="datetimeFigureOut">
              <a:rPr lang="fr-FR" smtClean="0"/>
              <a:t>06/02/2026</a:t>
            </a:fld>
            <a:endParaRPr lang="fr-FR"/>
          </a:p>
        </p:txBody>
      </p:sp>
      <p:sp>
        <p:nvSpPr>
          <p:cNvPr id="3" name="Espace réservé du pied de page 2">
            <a:extLst>
              <a:ext uri="{FF2B5EF4-FFF2-40B4-BE49-F238E27FC236}">
                <a16:creationId xmlns:a16="http://schemas.microsoft.com/office/drawing/2014/main" id="{3F70A1F0-3484-FBFF-76CC-B9785ADADCCE}"/>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889FEE7-124D-F5C9-69B3-06597ED41B94}"/>
              </a:ext>
            </a:extLst>
          </p:cNvPr>
          <p:cNvSpPr>
            <a:spLocks noGrp="1"/>
          </p:cNvSpPr>
          <p:nvPr>
            <p:ph type="sldNum" sz="quarter" idx="12"/>
          </p:nvPr>
        </p:nvSpPr>
        <p:spPr/>
        <p:txBody>
          <a:bodyPr/>
          <a:lstStyle/>
          <a:p>
            <a:fld id="{C533D139-DE61-40D1-A515-F6F6E3528908}" type="slidenum">
              <a:rPr lang="fr-FR" smtClean="0"/>
              <a:t>‹N°›</a:t>
            </a:fld>
            <a:endParaRPr lang="fr-FR"/>
          </a:p>
        </p:txBody>
      </p:sp>
    </p:spTree>
    <p:extLst>
      <p:ext uri="{BB962C8B-B14F-4D97-AF65-F5344CB8AC3E}">
        <p14:creationId xmlns:p14="http://schemas.microsoft.com/office/powerpoint/2010/main" val="2631070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71F438A-7EF7-F2A3-55A4-FB66825FC2A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C8E42484-8B2D-BEB8-7928-13BDE9C2B1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16008E74-D027-5939-D8DB-BE90EAF40E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8C512B1-3A82-74CA-EC8A-8E2AE76D5221}"/>
              </a:ext>
            </a:extLst>
          </p:cNvPr>
          <p:cNvSpPr>
            <a:spLocks noGrp="1"/>
          </p:cNvSpPr>
          <p:nvPr>
            <p:ph type="dt" sz="half" idx="10"/>
          </p:nvPr>
        </p:nvSpPr>
        <p:spPr/>
        <p:txBody>
          <a:bodyPr/>
          <a:lstStyle/>
          <a:p>
            <a:fld id="{753A3E9B-8064-4138-BC22-A9F69B401F90}" type="datetimeFigureOut">
              <a:rPr lang="fr-FR" smtClean="0"/>
              <a:t>06/02/2026</a:t>
            </a:fld>
            <a:endParaRPr lang="fr-FR"/>
          </a:p>
        </p:txBody>
      </p:sp>
      <p:sp>
        <p:nvSpPr>
          <p:cNvPr id="6" name="Espace réservé du pied de page 5">
            <a:extLst>
              <a:ext uri="{FF2B5EF4-FFF2-40B4-BE49-F238E27FC236}">
                <a16:creationId xmlns:a16="http://schemas.microsoft.com/office/drawing/2014/main" id="{D611949D-D945-2D3D-A4E8-F65FFD7A095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80499A1-AA02-1639-CAB8-30247C4141D2}"/>
              </a:ext>
            </a:extLst>
          </p:cNvPr>
          <p:cNvSpPr>
            <a:spLocks noGrp="1"/>
          </p:cNvSpPr>
          <p:nvPr>
            <p:ph type="sldNum" sz="quarter" idx="12"/>
          </p:nvPr>
        </p:nvSpPr>
        <p:spPr/>
        <p:txBody>
          <a:bodyPr/>
          <a:lstStyle/>
          <a:p>
            <a:fld id="{C533D139-DE61-40D1-A515-F6F6E3528908}" type="slidenum">
              <a:rPr lang="fr-FR" smtClean="0"/>
              <a:t>‹N°›</a:t>
            </a:fld>
            <a:endParaRPr lang="fr-FR"/>
          </a:p>
        </p:txBody>
      </p:sp>
    </p:spTree>
    <p:extLst>
      <p:ext uri="{BB962C8B-B14F-4D97-AF65-F5344CB8AC3E}">
        <p14:creationId xmlns:p14="http://schemas.microsoft.com/office/powerpoint/2010/main" val="18145393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B08406-8CB5-0B01-1F78-8DFECBEBFE5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40EF2DC7-0E0A-D615-B2F6-A6BBEEC8132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11BCED8B-68CE-58C1-4E5D-A275E2FE56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0DFD403A-13A2-C5BD-C48B-A15D834341F5}"/>
              </a:ext>
            </a:extLst>
          </p:cNvPr>
          <p:cNvSpPr>
            <a:spLocks noGrp="1"/>
          </p:cNvSpPr>
          <p:nvPr>
            <p:ph type="dt" sz="half" idx="10"/>
          </p:nvPr>
        </p:nvSpPr>
        <p:spPr/>
        <p:txBody>
          <a:bodyPr/>
          <a:lstStyle/>
          <a:p>
            <a:fld id="{753A3E9B-8064-4138-BC22-A9F69B401F90}" type="datetimeFigureOut">
              <a:rPr lang="fr-FR" smtClean="0"/>
              <a:t>06/02/2026</a:t>
            </a:fld>
            <a:endParaRPr lang="fr-FR"/>
          </a:p>
        </p:txBody>
      </p:sp>
      <p:sp>
        <p:nvSpPr>
          <p:cNvPr id="6" name="Espace réservé du pied de page 5">
            <a:extLst>
              <a:ext uri="{FF2B5EF4-FFF2-40B4-BE49-F238E27FC236}">
                <a16:creationId xmlns:a16="http://schemas.microsoft.com/office/drawing/2014/main" id="{F7740198-3742-5B54-52FD-4235B269F6A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039D3AF-F78A-09FF-BDD7-88B3CD984FD5}"/>
              </a:ext>
            </a:extLst>
          </p:cNvPr>
          <p:cNvSpPr>
            <a:spLocks noGrp="1"/>
          </p:cNvSpPr>
          <p:nvPr>
            <p:ph type="sldNum" sz="quarter" idx="12"/>
          </p:nvPr>
        </p:nvSpPr>
        <p:spPr/>
        <p:txBody>
          <a:bodyPr/>
          <a:lstStyle/>
          <a:p>
            <a:fld id="{C533D139-DE61-40D1-A515-F6F6E3528908}" type="slidenum">
              <a:rPr lang="fr-FR" smtClean="0"/>
              <a:t>‹N°›</a:t>
            </a:fld>
            <a:endParaRPr lang="fr-FR"/>
          </a:p>
        </p:txBody>
      </p:sp>
    </p:spTree>
    <p:extLst>
      <p:ext uri="{BB962C8B-B14F-4D97-AF65-F5344CB8AC3E}">
        <p14:creationId xmlns:p14="http://schemas.microsoft.com/office/powerpoint/2010/main" val="35794584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83F284F9-4092-9682-06C9-D9651335C8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3D3DDE9F-F6CE-D219-32E8-E8EE7E6AF9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D6119F1-5C54-59D6-B192-5765E14E5B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53A3E9B-8064-4138-BC22-A9F69B401F90}" type="datetimeFigureOut">
              <a:rPr lang="fr-FR" smtClean="0"/>
              <a:t>06/02/2026</a:t>
            </a:fld>
            <a:endParaRPr lang="fr-FR"/>
          </a:p>
        </p:txBody>
      </p:sp>
      <p:sp>
        <p:nvSpPr>
          <p:cNvPr id="5" name="Espace réservé du pied de page 4">
            <a:extLst>
              <a:ext uri="{FF2B5EF4-FFF2-40B4-BE49-F238E27FC236}">
                <a16:creationId xmlns:a16="http://schemas.microsoft.com/office/drawing/2014/main" id="{42EA2279-9098-0490-FE88-EFE5A729E2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87E7A972-5CBC-B72B-621C-E92E7E1D47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533D139-DE61-40D1-A515-F6F6E3528908}" type="slidenum">
              <a:rPr lang="fr-FR" smtClean="0"/>
              <a:t>‹N°›</a:t>
            </a:fld>
            <a:endParaRPr lang="fr-FR"/>
          </a:p>
        </p:txBody>
      </p:sp>
    </p:spTree>
    <p:extLst>
      <p:ext uri="{BB962C8B-B14F-4D97-AF65-F5344CB8AC3E}">
        <p14:creationId xmlns:p14="http://schemas.microsoft.com/office/powerpoint/2010/main" val="23812246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pass.esante-occitanie.fr/PortailPS/Connexion"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18" Type="http://schemas.openxmlformats.org/officeDocument/2006/relationships/image" Target="../media/image23.svg"/><Relationship Id="rId3" Type="http://schemas.openxmlformats.org/officeDocument/2006/relationships/image" Target="../media/image8.svg"/><Relationship Id="rId7" Type="http://schemas.openxmlformats.org/officeDocument/2006/relationships/image" Target="../media/image12.png"/><Relationship Id="rId12" Type="http://schemas.openxmlformats.org/officeDocument/2006/relationships/image" Target="../media/image17.svg"/><Relationship Id="rId17" Type="http://schemas.openxmlformats.org/officeDocument/2006/relationships/image" Target="../media/image22.png"/><Relationship Id="rId2" Type="http://schemas.openxmlformats.org/officeDocument/2006/relationships/image" Target="../media/image7.png"/><Relationship Id="rId16" Type="http://schemas.openxmlformats.org/officeDocument/2006/relationships/image" Target="../media/image21.svg"/><Relationship Id="rId20"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svg"/><Relationship Id="rId15" Type="http://schemas.openxmlformats.org/officeDocument/2006/relationships/image" Target="../media/image20.png"/><Relationship Id="rId10" Type="http://schemas.openxmlformats.org/officeDocument/2006/relationships/image" Target="../media/image15.png"/><Relationship Id="rId19" Type="http://schemas.openxmlformats.org/officeDocument/2006/relationships/image" Target="../media/image24.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svg"/></Relationships>
</file>

<file path=ppt/slides/_rels/slide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a:extLst>
              <a:ext uri="{FF2B5EF4-FFF2-40B4-BE49-F238E27FC236}">
                <a16:creationId xmlns:a16="http://schemas.microsoft.com/office/drawing/2014/main" id="{BF555DF7-0988-3B0F-A415-CF4FDC7B548B}"/>
              </a:ext>
            </a:extLst>
          </p:cNvPr>
          <p:cNvSpPr txBox="1">
            <a:spLocks/>
          </p:cNvSpPr>
          <p:nvPr/>
        </p:nvSpPr>
        <p:spPr>
          <a:xfrm>
            <a:off x="462705" y="2403542"/>
            <a:ext cx="7413810" cy="1210508"/>
          </a:xfrm>
          <a:prstGeom prst="rect">
            <a:avLst/>
          </a:prstGeom>
        </p:spPr>
        <p:txBody>
          <a:bodyPr vert="horz" lIns="91440" tIns="45720" rIns="91440" bIns="45720" rtlCol="0" anchor="t">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fr-FR" sz="6000" b="0" i="0" u="none" strike="noStrike" kern="1200" cap="none" spc="0" normalizeH="0" baseline="0" noProof="0">
              <a:ln>
                <a:noFill/>
              </a:ln>
              <a:solidFill>
                <a:prstClr val="black"/>
              </a:solidFill>
              <a:effectLst/>
              <a:uLnTx/>
              <a:uFillTx/>
              <a:latin typeface="Calibri Light" panose="020F0302020204030204"/>
              <a:ea typeface="+mj-ea"/>
              <a:cs typeface="+mj-cs"/>
            </a:endParaRPr>
          </a:p>
        </p:txBody>
      </p:sp>
      <p:sp>
        <p:nvSpPr>
          <p:cNvPr id="16" name="Titre 15">
            <a:extLst>
              <a:ext uri="{FF2B5EF4-FFF2-40B4-BE49-F238E27FC236}">
                <a16:creationId xmlns:a16="http://schemas.microsoft.com/office/drawing/2014/main" id="{84F501BF-1688-8D99-BABA-3590F178DBA4}"/>
              </a:ext>
            </a:extLst>
          </p:cNvPr>
          <p:cNvSpPr>
            <a:spLocks noGrp="1"/>
          </p:cNvSpPr>
          <p:nvPr>
            <p:ph type="title"/>
          </p:nvPr>
        </p:nvSpPr>
        <p:spPr>
          <a:xfrm>
            <a:off x="6096000" y="3294010"/>
            <a:ext cx="6277806" cy="640080"/>
          </a:xfrm>
        </p:spPr>
        <p:txBody>
          <a:bodyPr/>
          <a:lstStyle/>
          <a:p>
            <a:pPr>
              <a:spcBef>
                <a:spcPts val="600"/>
              </a:spcBef>
              <a:spcAft>
                <a:spcPts val="600"/>
              </a:spcAft>
            </a:pPr>
            <a:r>
              <a:rPr lang="fr-FR" dirty="0"/>
              <a:t>TUCS</a:t>
            </a:r>
            <a:endParaRPr lang="fr-FR" sz="1800" dirty="0">
              <a:solidFill>
                <a:srgbClr val="0060A8"/>
              </a:solidFill>
              <a:latin typeface="Open Sans" charset="0"/>
            </a:endParaRPr>
          </a:p>
        </p:txBody>
      </p:sp>
      <p:sp>
        <p:nvSpPr>
          <p:cNvPr id="2" name="Titre 15">
            <a:extLst>
              <a:ext uri="{FF2B5EF4-FFF2-40B4-BE49-F238E27FC236}">
                <a16:creationId xmlns:a16="http://schemas.microsoft.com/office/drawing/2014/main" id="{C096258D-FEBB-19BD-7E34-E2B5571F1753}"/>
              </a:ext>
            </a:extLst>
          </p:cNvPr>
          <p:cNvSpPr txBox="1">
            <a:spLocks/>
          </p:cNvSpPr>
          <p:nvPr/>
        </p:nvSpPr>
        <p:spPr>
          <a:xfrm>
            <a:off x="6096000" y="4360011"/>
            <a:ext cx="5917449" cy="981239"/>
          </a:xfrm>
          <a:prstGeom prst="rect">
            <a:avLst/>
          </a:prstGeom>
        </p:spPr>
        <p:txBody>
          <a:bodyPr/>
          <a:lstStyle>
            <a:lvl1pPr algn="l" defTabSz="914400" rtl="0" eaLnBrk="1" latinLnBrk="0" hangingPunct="1">
              <a:lnSpc>
                <a:spcPct val="90000"/>
              </a:lnSpc>
              <a:spcBef>
                <a:spcPct val="0"/>
              </a:spcBef>
              <a:buNone/>
              <a:defRPr sz="4000" b="1" i="0" kern="1200">
                <a:solidFill>
                  <a:srgbClr val="38BADB"/>
                </a:solidFill>
                <a:latin typeface="Quicksand" pitchFamily="2" charset="0"/>
                <a:ea typeface="Open Sans" charset="0"/>
                <a:cs typeface="Open Sans" charset="0"/>
              </a:defRPr>
            </a:lvl1pPr>
          </a:lstStyle>
          <a:p>
            <a:pPr>
              <a:spcBef>
                <a:spcPts val="600"/>
              </a:spcBef>
              <a:spcAft>
                <a:spcPts val="600"/>
              </a:spcAft>
            </a:pPr>
            <a:r>
              <a:rPr lang="fr-FR" sz="1400" b="0" dirty="0">
                <a:solidFill>
                  <a:srgbClr val="0060A8"/>
                </a:solidFill>
                <a:latin typeface="Open Sans" charset="0"/>
              </a:rPr>
              <a:t>Présentation de l’outil et Roadmap 2026</a:t>
            </a:r>
          </a:p>
          <a:p>
            <a:pPr marL="265112">
              <a:spcBef>
                <a:spcPts val="0"/>
              </a:spcBef>
            </a:pPr>
            <a:endParaRPr lang="fr-FR" sz="1400" dirty="0">
              <a:solidFill>
                <a:srgbClr val="0060A8"/>
              </a:solidFill>
              <a:latin typeface="Open Sans" charset="0"/>
            </a:endParaRPr>
          </a:p>
        </p:txBody>
      </p:sp>
    </p:spTree>
    <p:extLst>
      <p:ext uri="{BB962C8B-B14F-4D97-AF65-F5344CB8AC3E}">
        <p14:creationId xmlns:p14="http://schemas.microsoft.com/office/powerpoint/2010/main" val="529266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0805233B-015B-E50E-B72B-1B6A6BD38F09}"/>
              </a:ext>
            </a:extLst>
          </p:cNvPr>
          <p:cNvSpPr>
            <a:spLocks noGrp="1"/>
          </p:cNvSpPr>
          <p:nvPr>
            <p:ph type="body" sz="quarter" idx="10"/>
          </p:nvPr>
        </p:nvSpPr>
        <p:spPr/>
        <p:txBody>
          <a:bodyPr>
            <a:normAutofit fontScale="92500" lnSpcReduction="10000"/>
          </a:bodyPr>
          <a:lstStyle/>
          <a:p>
            <a:r>
              <a:rPr lang="fr-FR"/>
              <a:t>Présentation TUCS</a:t>
            </a:r>
          </a:p>
        </p:txBody>
      </p:sp>
      <p:sp>
        <p:nvSpPr>
          <p:cNvPr id="4" name="Espace réservé du texte 3">
            <a:extLst>
              <a:ext uri="{FF2B5EF4-FFF2-40B4-BE49-F238E27FC236}">
                <a16:creationId xmlns:a16="http://schemas.microsoft.com/office/drawing/2014/main" id="{1BDCFC05-FFE7-2633-7784-5C12D971A2AE}"/>
              </a:ext>
            </a:extLst>
          </p:cNvPr>
          <p:cNvSpPr>
            <a:spLocks noGrp="1"/>
          </p:cNvSpPr>
          <p:nvPr>
            <p:ph type="body" sz="quarter" idx="11"/>
          </p:nvPr>
        </p:nvSpPr>
        <p:spPr>
          <a:xfrm>
            <a:off x="838199" y="1402762"/>
            <a:ext cx="6204857" cy="310671"/>
          </a:xfrm>
        </p:spPr>
        <p:txBody>
          <a:bodyPr>
            <a:normAutofit fontScale="92500" lnSpcReduction="20000"/>
          </a:bodyPr>
          <a:lstStyle/>
          <a:p>
            <a:r>
              <a:rPr lang="fr-FR" dirty="0"/>
              <a:t>Transports Urgents Coordonnés par le SAMU</a:t>
            </a:r>
          </a:p>
        </p:txBody>
      </p:sp>
      <p:sp>
        <p:nvSpPr>
          <p:cNvPr id="6" name="Espace réservé du texte 5">
            <a:extLst>
              <a:ext uri="{FF2B5EF4-FFF2-40B4-BE49-F238E27FC236}">
                <a16:creationId xmlns:a16="http://schemas.microsoft.com/office/drawing/2014/main" id="{D48519BA-82F0-0A14-EE1C-05B92FA1FC79}"/>
              </a:ext>
            </a:extLst>
          </p:cNvPr>
          <p:cNvSpPr>
            <a:spLocks noGrp="1"/>
          </p:cNvSpPr>
          <p:nvPr>
            <p:ph type="body" sz="quarter" idx="13"/>
          </p:nvPr>
        </p:nvSpPr>
        <p:spPr/>
        <p:txBody>
          <a:bodyPr/>
          <a:lstStyle/>
          <a:p>
            <a:r>
              <a:rPr lang="fr-FR" dirty="0"/>
              <a:t>Le TUCS (Transport Urgents Coordonnés par le SAMU) est une </a:t>
            </a:r>
            <a:r>
              <a:rPr lang="fr-FR" b="1" dirty="0"/>
              <a:t>solution Saas à destination des services d’urgences et maisons médicales de garde de la région Occitanie</a:t>
            </a:r>
            <a:r>
              <a:rPr lang="fr-FR" dirty="0"/>
              <a:t>.</a:t>
            </a:r>
          </a:p>
          <a:p>
            <a:r>
              <a:rPr lang="fr-FR" dirty="0"/>
              <a:t>Le TUCS est un </a:t>
            </a:r>
            <a:r>
              <a:rPr lang="fr-FR" b="1" dirty="0"/>
              <a:t>outil d’aide à l’anticipation et à la préparation de l’arrivée des patients orientés par le SAMU (Centre 15) uniquement</a:t>
            </a:r>
            <a:r>
              <a:rPr lang="fr-FR" dirty="0"/>
              <a:t>. Il permet aux professionnels de santé travaillant dans ces structures de visualiser la liste des patients qui leurs sont adressés par le SAMU (identité patient, dossier de régulation, mode de transport utilisé pour transporter le patient depuis le lieu d’intervention jusqu’à la structure de prise en charge).</a:t>
            </a:r>
          </a:p>
          <a:p>
            <a:endParaRPr lang="fr-FR" dirty="0"/>
          </a:p>
          <a:p>
            <a:r>
              <a:rPr lang="fr-FR" dirty="0"/>
              <a:t>L’ </a:t>
            </a:r>
            <a:r>
              <a:rPr lang="fr-FR" b="1" dirty="0"/>
              <a:t>administration des comptes utilisateurs </a:t>
            </a:r>
            <a:r>
              <a:rPr lang="fr-FR" dirty="0"/>
              <a:t>du TUCS se fait depuis </a:t>
            </a:r>
            <a:r>
              <a:rPr lang="fr-FR" b="1" dirty="0"/>
              <a:t>l’Admin Dashboard par le référent TUCS de la structure</a:t>
            </a:r>
            <a:r>
              <a:rPr lang="fr-FR" dirty="0"/>
              <a:t>. </a:t>
            </a:r>
          </a:p>
          <a:p>
            <a:endParaRPr lang="fr-FR" dirty="0"/>
          </a:p>
          <a:p>
            <a:r>
              <a:rPr lang="fr-FR" dirty="0"/>
              <a:t>L’accès au TUCS se fait uniquement en </a:t>
            </a:r>
            <a:r>
              <a:rPr lang="fr-FR" b="1" dirty="0"/>
              <a:t>authentification forte</a:t>
            </a:r>
            <a:r>
              <a:rPr lang="fr-FR" dirty="0"/>
              <a:t> via. L’utilisateur doit posséder un compte </a:t>
            </a:r>
            <a:r>
              <a:rPr lang="fr-FR" dirty="0">
                <a:hlinkClick r:id="rId2"/>
              </a:rPr>
              <a:t>PASS</a:t>
            </a:r>
            <a:r>
              <a:rPr lang="fr-FR" dirty="0"/>
              <a:t> et un compte TUCS. </a:t>
            </a:r>
          </a:p>
        </p:txBody>
      </p:sp>
      <p:pic>
        <p:nvPicPr>
          <p:cNvPr id="7" name="Image 6">
            <a:extLst>
              <a:ext uri="{FF2B5EF4-FFF2-40B4-BE49-F238E27FC236}">
                <a16:creationId xmlns:a16="http://schemas.microsoft.com/office/drawing/2014/main" id="{9296CB12-5CFB-7B11-38FA-9B435774E766}"/>
              </a:ext>
            </a:extLst>
          </p:cNvPr>
          <p:cNvPicPr>
            <a:picLocks noChangeAspect="1"/>
          </p:cNvPicPr>
          <p:nvPr/>
        </p:nvPicPr>
        <p:blipFill>
          <a:blip r:embed="rId3"/>
          <a:stretch>
            <a:fillRect/>
          </a:stretch>
        </p:blipFill>
        <p:spPr>
          <a:xfrm>
            <a:off x="592266" y="204916"/>
            <a:ext cx="1889376" cy="1108055"/>
          </a:xfrm>
          <a:prstGeom prst="rect">
            <a:avLst/>
          </a:prstGeom>
        </p:spPr>
      </p:pic>
    </p:spTree>
    <p:extLst>
      <p:ext uri="{BB962C8B-B14F-4D97-AF65-F5344CB8AC3E}">
        <p14:creationId xmlns:p14="http://schemas.microsoft.com/office/powerpoint/2010/main" val="1630859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llipse 12">
            <a:extLst>
              <a:ext uri="{FF2B5EF4-FFF2-40B4-BE49-F238E27FC236}">
                <a16:creationId xmlns:a16="http://schemas.microsoft.com/office/drawing/2014/main" id="{A86FC039-3DE4-E2FA-A931-641BD810A163}"/>
              </a:ext>
            </a:extLst>
          </p:cNvPr>
          <p:cNvSpPr/>
          <p:nvPr/>
        </p:nvSpPr>
        <p:spPr>
          <a:xfrm>
            <a:off x="136899" y="1748993"/>
            <a:ext cx="3066262" cy="3066262"/>
          </a:xfrm>
          <a:prstGeom prst="ellipse">
            <a:avLst/>
          </a:prstGeom>
          <a:solidFill>
            <a:schemeClr val="tx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7" name="Graphique 6" descr="Centre d’appels">
            <a:extLst>
              <a:ext uri="{FF2B5EF4-FFF2-40B4-BE49-F238E27FC236}">
                <a16:creationId xmlns:a16="http://schemas.microsoft.com/office/drawing/2014/main" id="{2E8145FE-641E-3331-AF4D-4E903B47209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99666" y="3659186"/>
            <a:ext cx="812565" cy="812565"/>
          </a:xfrm>
          <a:prstGeom prst="rect">
            <a:avLst/>
          </a:prstGeom>
        </p:spPr>
      </p:pic>
      <p:pic>
        <p:nvPicPr>
          <p:cNvPr id="8" name="Graphique 7" descr="Ordinateur">
            <a:extLst>
              <a:ext uri="{FF2B5EF4-FFF2-40B4-BE49-F238E27FC236}">
                <a16:creationId xmlns:a16="http://schemas.microsoft.com/office/drawing/2014/main" id="{5F561DD8-BA1B-83A5-8C5C-FB369CEE364D}"/>
              </a:ext>
            </a:extLst>
          </p:cNvPr>
          <p:cNvPicPr>
            <a:picLocks noChangeAspect="1"/>
          </p:cNvPicPr>
          <p:nvPr/>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r="31282"/>
          <a:stretch/>
        </p:blipFill>
        <p:spPr>
          <a:xfrm>
            <a:off x="1798367" y="3528527"/>
            <a:ext cx="751443" cy="1093510"/>
          </a:xfrm>
          <a:prstGeom prst="rect">
            <a:avLst/>
          </a:prstGeom>
        </p:spPr>
      </p:pic>
      <p:sp>
        <p:nvSpPr>
          <p:cNvPr id="9" name="ZoneTexte 8">
            <a:extLst>
              <a:ext uri="{FF2B5EF4-FFF2-40B4-BE49-F238E27FC236}">
                <a16:creationId xmlns:a16="http://schemas.microsoft.com/office/drawing/2014/main" id="{FAB1C8E3-84D3-BD60-0FA9-BFD7C687A749}"/>
              </a:ext>
            </a:extLst>
          </p:cNvPr>
          <p:cNvSpPr txBox="1"/>
          <p:nvPr/>
        </p:nvSpPr>
        <p:spPr>
          <a:xfrm>
            <a:off x="1878538" y="3854862"/>
            <a:ext cx="653166" cy="307777"/>
          </a:xfrm>
          <a:prstGeom prst="rect">
            <a:avLst/>
          </a:prstGeom>
          <a:noFill/>
        </p:spPr>
        <p:txBody>
          <a:bodyPr wrap="square" rtlCol="0">
            <a:spAutoFit/>
          </a:bodyPr>
          <a:lstStyle/>
          <a:p>
            <a:r>
              <a:rPr lang="fr-FR" sz="1400" b="1">
                <a:solidFill>
                  <a:schemeClr val="bg1"/>
                </a:solidFill>
              </a:rPr>
              <a:t>LRM</a:t>
            </a:r>
          </a:p>
        </p:txBody>
      </p:sp>
      <p:sp>
        <p:nvSpPr>
          <p:cNvPr id="10" name="Bulle narrative : rectangle à coins arrondis 9">
            <a:extLst>
              <a:ext uri="{FF2B5EF4-FFF2-40B4-BE49-F238E27FC236}">
                <a16:creationId xmlns:a16="http://schemas.microsoft.com/office/drawing/2014/main" id="{BBEE6FD4-9E32-536E-EBEB-6C63C46AFEFB}"/>
              </a:ext>
            </a:extLst>
          </p:cNvPr>
          <p:cNvSpPr/>
          <p:nvPr/>
        </p:nvSpPr>
        <p:spPr>
          <a:xfrm>
            <a:off x="1081456" y="3159592"/>
            <a:ext cx="1296015" cy="256524"/>
          </a:xfrm>
          <a:prstGeom prst="wedgeRoundRectCallout">
            <a:avLst>
              <a:gd name="adj1" fmla="val -20273"/>
              <a:gd name="adj2" fmla="val 89643"/>
              <a:gd name="adj3" fmla="val 16667"/>
            </a:avLst>
          </a:prstGeom>
          <a:ln>
            <a:solidFill>
              <a:srgbClr val="C00000"/>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fr-FR" sz="1400" b="1" i="1">
                <a:solidFill>
                  <a:srgbClr val="C00000"/>
                </a:solidFill>
              </a:rPr>
              <a:t>Go urgences</a:t>
            </a:r>
          </a:p>
        </p:txBody>
      </p:sp>
      <p:pic>
        <p:nvPicPr>
          <p:cNvPr id="11" name="Image 10">
            <a:extLst>
              <a:ext uri="{FF2B5EF4-FFF2-40B4-BE49-F238E27FC236}">
                <a16:creationId xmlns:a16="http://schemas.microsoft.com/office/drawing/2014/main" id="{05BFE99B-52F0-05CD-BFD2-BD9F67BAED6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9666" y="2312817"/>
            <a:ext cx="1074576" cy="636318"/>
          </a:xfrm>
          <a:prstGeom prst="rect">
            <a:avLst/>
          </a:prstGeom>
        </p:spPr>
      </p:pic>
      <p:sp>
        <p:nvSpPr>
          <p:cNvPr id="12" name="ZoneTexte 11">
            <a:extLst>
              <a:ext uri="{FF2B5EF4-FFF2-40B4-BE49-F238E27FC236}">
                <a16:creationId xmlns:a16="http://schemas.microsoft.com/office/drawing/2014/main" id="{C616DF2A-F7C6-A558-7FF0-C7D3F71FE716}"/>
              </a:ext>
            </a:extLst>
          </p:cNvPr>
          <p:cNvSpPr txBox="1"/>
          <p:nvPr/>
        </p:nvSpPr>
        <p:spPr>
          <a:xfrm>
            <a:off x="1341325" y="2024894"/>
            <a:ext cx="1223038" cy="461665"/>
          </a:xfrm>
          <a:prstGeom prst="rect">
            <a:avLst/>
          </a:prstGeom>
          <a:noFill/>
        </p:spPr>
        <p:txBody>
          <a:bodyPr wrap="square" rtlCol="0">
            <a:spAutoFit/>
          </a:bodyPr>
          <a:lstStyle/>
          <a:p>
            <a:pPr algn="ctr"/>
            <a:r>
              <a:rPr lang="fr-FR" sz="2400" b="1">
                <a:solidFill>
                  <a:schemeClr val="bg1"/>
                </a:solidFill>
              </a:rPr>
              <a:t>SAMU</a:t>
            </a:r>
          </a:p>
        </p:txBody>
      </p:sp>
      <p:graphicFrame>
        <p:nvGraphicFramePr>
          <p:cNvPr id="14" name="Tableau 13">
            <a:extLst>
              <a:ext uri="{FF2B5EF4-FFF2-40B4-BE49-F238E27FC236}">
                <a16:creationId xmlns:a16="http://schemas.microsoft.com/office/drawing/2014/main" id="{EF8D1DB6-5FA9-5A3E-D5B3-467F51544E1F}"/>
              </a:ext>
            </a:extLst>
          </p:cNvPr>
          <p:cNvGraphicFramePr>
            <a:graphicFrameLocks noGrp="1"/>
          </p:cNvGraphicFramePr>
          <p:nvPr/>
        </p:nvGraphicFramePr>
        <p:xfrm>
          <a:off x="5485155" y="4024134"/>
          <a:ext cx="1221689" cy="1913502"/>
        </p:xfrm>
        <a:graphic>
          <a:graphicData uri="http://schemas.openxmlformats.org/drawingml/2006/table">
            <a:tbl>
              <a:tblPr bandRow="1">
                <a:tableStyleId>{5C22544A-7EE6-4342-B048-85BDC9FD1C3A}</a:tableStyleId>
              </a:tblPr>
              <a:tblGrid>
                <a:gridCol w="1221689">
                  <a:extLst>
                    <a:ext uri="{9D8B030D-6E8A-4147-A177-3AD203B41FA5}">
                      <a16:colId xmlns:a16="http://schemas.microsoft.com/office/drawing/2014/main" val="3332646282"/>
                    </a:ext>
                  </a:extLst>
                </a:gridCol>
              </a:tblGrid>
              <a:tr h="324465">
                <a:tc>
                  <a:txBody>
                    <a:bodyPr/>
                    <a:lstStyle/>
                    <a:p>
                      <a:r>
                        <a:rPr lang="fr-FR" sz="1200">
                          <a:solidFill>
                            <a:schemeClr val="tx2"/>
                          </a:solidFill>
                        </a:rPr>
                        <a:t>Ambulance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04037308"/>
                  </a:ext>
                </a:extLst>
              </a:tr>
              <a:tr h="365454">
                <a:tc>
                  <a:txBody>
                    <a:bodyPr/>
                    <a:lstStyle/>
                    <a:p>
                      <a:r>
                        <a:rPr lang="fr-FR" sz="1200">
                          <a:solidFill>
                            <a:schemeClr val="tx2"/>
                          </a:solidFill>
                        </a:rPr>
                        <a:t>VSAV</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30861732"/>
                  </a:ext>
                </a:extLst>
              </a:tr>
              <a:tr h="338045">
                <a:tc>
                  <a:txBody>
                    <a:bodyPr/>
                    <a:lstStyle/>
                    <a:p>
                      <a:r>
                        <a:rPr lang="fr-FR" sz="1200">
                          <a:solidFill>
                            <a:schemeClr val="tx2"/>
                          </a:solidFill>
                        </a:rPr>
                        <a:t>Hélicoptère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68877098"/>
                  </a:ext>
                </a:extLst>
              </a:tr>
              <a:tr h="338045">
                <a:tc>
                  <a:txBody>
                    <a:bodyPr/>
                    <a:lstStyle/>
                    <a:p>
                      <a:r>
                        <a:rPr lang="fr-FR" sz="1200">
                          <a:solidFill>
                            <a:schemeClr val="tx2"/>
                          </a:solidFill>
                        </a:rPr>
                        <a:t>SMUR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6215425"/>
                  </a:ext>
                </a:extLst>
              </a:tr>
              <a:tr h="547493">
                <a:tc>
                  <a:txBody>
                    <a:bodyPr/>
                    <a:lstStyle/>
                    <a:p>
                      <a:r>
                        <a:rPr lang="fr-FR" sz="1200">
                          <a:solidFill>
                            <a:schemeClr val="tx2"/>
                          </a:solidFill>
                        </a:rPr>
                        <a:t>Moyen personnel</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86865275"/>
                  </a:ext>
                </a:extLst>
              </a:tr>
            </a:tbl>
          </a:graphicData>
        </a:graphic>
      </p:graphicFrame>
      <p:pic>
        <p:nvPicPr>
          <p:cNvPr id="15" name="Graphique 14" descr="Voiture">
            <a:extLst>
              <a:ext uri="{FF2B5EF4-FFF2-40B4-BE49-F238E27FC236}">
                <a16:creationId xmlns:a16="http://schemas.microsoft.com/office/drawing/2014/main" id="{FA70DC1D-6B6D-0AF7-669B-A431B72C7D03}"/>
              </a:ext>
            </a:extLst>
          </p:cNvPr>
          <p:cNvPicPr>
            <a:picLocks noChangeAspect="1"/>
          </p:cNvPicPr>
          <p:nvPr/>
        </p:nvPicPr>
        <p:blipFill>
          <a:blip r:embed="rId7">
            <a:duotone>
              <a:prstClr val="black"/>
              <a:schemeClr val="tx2">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934296" y="5411671"/>
            <a:ext cx="439096" cy="439096"/>
          </a:xfrm>
          <a:prstGeom prst="rect">
            <a:avLst/>
          </a:prstGeom>
        </p:spPr>
      </p:pic>
      <p:pic>
        <p:nvPicPr>
          <p:cNvPr id="16" name="Image 15">
            <a:extLst>
              <a:ext uri="{FF2B5EF4-FFF2-40B4-BE49-F238E27FC236}">
                <a16:creationId xmlns:a16="http://schemas.microsoft.com/office/drawing/2014/main" id="{3AE930D1-9836-3D5B-5472-DB470F72B130}"/>
              </a:ext>
            </a:extLst>
          </p:cNvPr>
          <p:cNvPicPr>
            <a:picLocks noChangeAspect="1"/>
          </p:cNvPicPr>
          <p:nvPr/>
        </p:nvPicPr>
        <p:blipFill>
          <a:blip r:embed="rId9">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4934296" y="4762533"/>
            <a:ext cx="565101" cy="241092"/>
          </a:xfrm>
          <a:prstGeom prst="rect">
            <a:avLst/>
          </a:prstGeom>
        </p:spPr>
      </p:pic>
      <p:pic>
        <p:nvPicPr>
          <p:cNvPr id="17" name="Image 16">
            <a:extLst>
              <a:ext uri="{FF2B5EF4-FFF2-40B4-BE49-F238E27FC236}">
                <a16:creationId xmlns:a16="http://schemas.microsoft.com/office/drawing/2014/main" id="{0417ED6E-CC38-55BA-9B99-09BE8191B769}"/>
              </a:ext>
            </a:extLst>
          </p:cNvPr>
          <p:cNvPicPr>
            <a:picLocks noChangeAspect="1"/>
          </p:cNvPicPr>
          <p:nvPr/>
        </p:nvPicPr>
        <p:blipFill rotWithShape="1">
          <a:blip r:embed="rId10">
            <a:duotone>
              <a:prstClr val="black"/>
              <a:schemeClr val="tx2">
                <a:tint val="45000"/>
                <a:satMod val="400000"/>
              </a:schemeClr>
            </a:duotone>
            <a:extLst>
              <a:ext uri="{28A0092B-C50C-407E-A947-70E740481C1C}">
                <a14:useLocalDpi xmlns:a14="http://schemas.microsoft.com/office/drawing/2010/main" val="0"/>
              </a:ext>
            </a:extLst>
          </a:blip>
          <a:srcRect b="39589"/>
          <a:stretch/>
        </p:blipFill>
        <p:spPr>
          <a:xfrm>
            <a:off x="4934296" y="3981776"/>
            <a:ext cx="479496" cy="311146"/>
          </a:xfrm>
          <a:prstGeom prst="rect">
            <a:avLst/>
          </a:prstGeom>
        </p:spPr>
      </p:pic>
      <p:grpSp>
        <p:nvGrpSpPr>
          <p:cNvPr id="18" name="Groupe 17">
            <a:extLst>
              <a:ext uri="{FF2B5EF4-FFF2-40B4-BE49-F238E27FC236}">
                <a16:creationId xmlns:a16="http://schemas.microsoft.com/office/drawing/2014/main" id="{25DD229D-222C-FBD6-6F78-B9F8180BF225}"/>
              </a:ext>
            </a:extLst>
          </p:cNvPr>
          <p:cNvGrpSpPr/>
          <p:nvPr/>
        </p:nvGrpSpPr>
        <p:grpSpPr>
          <a:xfrm>
            <a:off x="4934476" y="4381778"/>
            <a:ext cx="479496" cy="311146"/>
            <a:chOff x="4427431" y="1547820"/>
            <a:chExt cx="746001" cy="484082"/>
          </a:xfrm>
        </p:grpSpPr>
        <p:sp>
          <p:nvSpPr>
            <p:cNvPr id="19" name="Rectangle 18">
              <a:extLst>
                <a:ext uri="{FF2B5EF4-FFF2-40B4-BE49-F238E27FC236}">
                  <a16:creationId xmlns:a16="http://schemas.microsoft.com/office/drawing/2014/main" id="{2B235DC8-7E09-7536-B654-D4246007920A}"/>
                </a:ext>
              </a:extLst>
            </p:cNvPr>
            <p:cNvSpPr/>
            <p:nvPr/>
          </p:nvSpPr>
          <p:spPr>
            <a:xfrm>
              <a:off x="4601312" y="1693936"/>
              <a:ext cx="235200" cy="1865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pic>
          <p:nvPicPr>
            <p:cNvPr id="20" name="Image 19">
              <a:extLst>
                <a:ext uri="{FF2B5EF4-FFF2-40B4-BE49-F238E27FC236}">
                  <a16:creationId xmlns:a16="http://schemas.microsoft.com/office/drawing/2014/main" id="{87FCD1CD-E56B-E1CF-D370-5350661DCC49}"/>
                </a:ext>
              </a:extLst>
            </p:cNvPr>
            <p:cNvPicPr>
              <a:picLocks noChangeAspect="1"/>
            </p:cNvPicPr>
            <p:nvPr/>
          </p:nvPicPr>
          <p:blipFill rotWithShape="1">
            <a:blip r:embed="rId10">
              <a:duotone>
                <a:prstClr val="black"/>
                <a:schemeClr val="tx2">
                  <a:tint val="45000"/>
                  <a:satMod val="400000"/>
                </a:schemeClr>
              </a:duotone>
              <a:extLst>
                <a:ext uri="{28A0092B-C50C-407E-A947-70E740481C1C}">
                  <a14:useLocalDpi xmlns:a14="http://schemas.microsoft.com/office/drawing/2010/main" val="0"/>
                </a:ext>
              </a:extLst>
            </a:blip>
            <a:srcRect b="39589"/>
            <a:stretch/>
          </p:blipFill>
          <p:spPr>
            <a:xfrm>
              <a:off x="4427431" y="1547820"/>
              <a:ext cx="746001" cy="484082"/>
            </a:xfrm>
            <a:prstGeom prst="rect">
              <a:avLst/>
            </a:prstGeom>
          </p:spPr>
        </p:pic>
      </p:grpSp>
      <p:grpSp>
        <p:nvGrpSpPr>
          <p:cNvPr id="21" name="Groupe 20">
            <a:extLst>
              <a:ext uri="{FF2B5EF4-FFF2-40B4-BE49-F238E27FC236}">
                <a16:creationId xmlns:a16="http://schemas.microsoft.com/office/drawing/2014/main" id="{F95D4C67-DA41-C589-F262-5C1E257141BC}"/>
              </a:ext>
            </a:extLst>
          </p:cNvPr>
          <p:cNvGrpSpPr/>
          <p:nvPr/>
        </p:nvGrpSpPr>
        <p:grpSpPr>
          <a:xfrm>
            <a:off x="4911285" y="5046125"/>
            <a:ext cx="479496" cy="311146"/>
            <a:chOff x="4427431" y="1547820"/>
            <a:chExt cx="746001" cy="484082"/>
          </a:xfrm>
        </p:grpSpPr>
        <p:sp>
          <p:nvSpPr>
            <p:cNvPr id="22" name="Rectangle 21">
              <a:extLst>
                <a:ext uri="{FF2B5EF4-FFF2-40B4-BE49-F238E27FC236}">
                  <a16:creationId xmlns:a16="http://schemas.microsoft.com/office/drawing/2014/main" id="{EFF894B8-59B1-23FE-0AC1-4F5C77449A0B}"/>
                </a:ext>
              </a:extLst>
            </p:cNvPr>
            <p:cNvSpPr/>
            <p:nvPr/>
          </p:nvSpPr>
          <p:spPr>
            <a:xfrm>
              <a:off x="4601312" y="1693936"/>
              <a:ext cx="235200" cy="1865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pic>
          <p:nvPicPr>
            <p:cNvPr id="23" name="Image 22">
              <a:extLst>
                <a:ext uri="{FF2B5EF4-FFF2-40B4-BE49-F238E27FC236}">
                  <a16:creationId xmlns:a16="http://schemas.microsoft.com/office/drawing/2014/main" id="{34D98B4B-DB49-76AD-7196-71E9C98E1B0D}"/>
                </a:ext>
              </a:extLst>
            </p:cNvPr>
            <p:cNvPicPr>
              <a:picLocks noChangeAspect="1"/>
            </p:cNvPicPr>
            <p:nvPr/>
          </p:nvPicPr>
          <p:blipFill rotWithShape="1">
            <a:blip r:embed="rId10">
              <a:duotone>
                <a:prstClr val="black"/>
                <a:schemeClr val="tx2">
                  <a:tint val="45000"/>
                  <a:satMod val="400000"/>
                </a:schemeClr>
              </a:duotone>
              <a:extLst>
                <a:ext uri="{28A0092B-C50C-407E-A947-70E740481C1C}">
                  <a14:useLocalDpi xmlns:a14="http://schemas.microsoft.com/office/drawing/2010/main" val="0"/>
                </a:ext>
              </a:extLst>
            </a:blip>
            <a:srcRect b="39589"/>
            <a:stretch/>
          </p:blipFill>
          <p:spPr>
            <a:xfrm>
              <a:off x="4427431" y="1547820"/>
              <a:ext cx="746001" cy="484082"/>
            </a:xfrm>
            <a:prstGeom prst="rect">
              <a:avLst/>
            </a:prstGeom>
          </p:spPr>
        </p:pic>
      </p:grpSp>
      <p:sp>
        <p:nvSpPr>
          <p:cNvPr id="24" name="Flèche : droite 23">
            <a:extLst>
              <a:ext uri="{FF2B5EF4-FFF2-40B4-BE49-F238E27FC236}">
                <a16:creationId xmlns:a16="http://schemas.microsoft.com/office/drawing/2014/main" id="{112DC574-702A-F878-B3D9-58F1306961EA}"/>
              </a:ext>
            </a:extLst>
          </p:cNvPr>
          <p:cNvSpPr/>
          <p:nvPr/>
        </p:nvSpPr>
        <p:spPr>
          <a:xfrm>
            <a:off x="3545744" y="2356786"/>
            <a:ext cx="5113568" cy="1850676"/>
          </a:xfrm>
          <a:prstGeom prst="rightArrow">
            <a:avLst/>
          </a:prstGeom>
          <a:solidFill>
            <a:schemeClr val="bg1">
              <a:lumMod val="85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a:solidFill>
                  <a:schemeClr val="tx1"/>
                </a:solidFill>
              </a:rPr>
              <a:t>Orientation du patient </a:t>
            </a:r>
            <a:r>
              <a:rPr lang="fr-FR" sz="1400">
                <a:solidFill>
                  <a:schemeClr val="tx1"/>
                </a:solidFill>
              </a:rPr>
              <a:t>vers urgences, </a:t>
            </a:r>
            <a:br>
              <a:rPr lang="fr-FR" sz="1400">
                <a:solidFill>
                  <a:schemeClr val="tx1"/>
                </a:solidFill>
              </a:rPr>
            </a:br>
            <a:r>
              <a:rPr lang="fr-FR" sz="1400">
                <a:solidFill>
                  <a:schemeClr val="tx1"/>
                </a:solidFill>
              </a:rPr>
              <a:t>CSNP, MMG, etc. </a:t>
            </a:r>
          </a:p>
        </p:txBody>
      </p:sp>
      <p:sp>
        <p:nvSpPr>
          <p:cNvPr id="25" name="ZoneTexte 24">
            <a:extLst>
              <a:ext uri="{FF2B5EF4-FFF2-40B4-BE49-F238E27FC236}">
                <a16:creationId xmlns:a16="http://schemas.microsoft.com/office/drawing/2014/main" id="{8A127A77-381C-3168-D4D9-22497915C7B4}"/>
              </a:ext>
            </a:extLst>
          </p:cNvPr>
          <p:cNvSpPr txBox="1"/>
          <p:nvPr/>
        </p:nvSpPr>
        <p:spPr>
          <a:xfrm>
            <a:off x="4915733" y="4454126"/>
            <a:ext cx="365806" cy="184666"/>
          </a:xfrm>
          <a:prstGeom prst="rect">
            <a:avLst/>
          </a:prstGeom>
          <a:noFill/>
        </p:spPr>
        <p:txBody>
          <a:bodyPr wrap="none" rtlCol="0">
            <a:spAutoFit/>
          </a:bodyPr>
          <a:lstStyle/>
          <a:p>
            <a:r>
              <a:rPr lang="fr-FR" sz="600" b="1" i="1">
                <a:solidFill>
                  <a:schemeClr val="bg1"/>
                </a:solidFill>
              </a:rPr>
              <a:t>VSAB</a:t>
            </a:r>
          </a:p>
        </p:txBody>
      </p:sp>
      <p:sp>
        <p:nvSpPr>
          <p:cNvPr id="26" name="ZoneTexte 25">
            <a:extLst>
              <a:ext uri="{FF2B5EF4-FFF2-40B4-BE49-F238E27FC236}">
                <a16:creationId xmlns:a16="http://schemas.microsoft.com/office/drawing/2014/main" id="{4C4040B3-9E33-924C-27F9-6DB52E0B8C30}"/>
              </a:ext>
            </a:extLst>
          </p:cNvPr>
          <p:cNvSpPr txBox="1"/>
          <p:nvPr/>
        </p:nvSpPr>
        <p:spPr>
          <a:xfrm>
            <a:off x="4867504" y="5719270"/>
            <a:ext cx="428322" cy="200055"/>
          </a:xfrm>
          <a:prstGeom prst="rect">
            <a:avLst/>
          </a:prstGeom>
          <a:noFill/>
        </p:spPr>
        <p:txBody>
          <a:bodyPr wrap="none" rtlCol="0">
            <a:spAutoFit/>
          </a:bodyPr>
          <a:lstStyle/>
          <a:p>
            <a:r>
              <a:rPr lang="fr-FR" sz="700" b="1" i="1">
                <a:solidFill>
                  <a:schemeClr val="bg1"/>
                </a:solidFill>
              </a:rPr>
              <a:t>SMUR</a:t>
            </a:r>
          </a:p>
        </p:txBody>
      </p:sp>
      <p:sp>
        <p:nvSpPr>
          <p:cNvPr id="27" name="ZoneTexte 26">
            <a:extLst>
              <a:ext uri="{FF2B5EF4-FFF2-40B4-BE49-F238E27FC236}">
                <a16:creationId xmlns:a16="http://schemas.microsoft.com/office/drawing/2014/main" id="{A9FAF48C-18CE-D913-F0E9-18A9B58C537F}"/>
              </a:ext>
            </a:extLst>
          </p:cNvPr>
          <p:cNvSpPr txBox="1"/>
          <p:nvPr/>
        </p:nvSpPr>
        <p:spPr>
          <a:xfrm>
            <a:off x="4882732" y="5113942"/>
            <a:ext cx="391454" cy="184666"/>
          </a:xfrm>
          <a:prstGeom prst="rect">
            <a:avLst/>
          </a:prstGeom>
          <a:noFill/>
        </p:spPr>
        <p:txBody>
          <a:bodyPr wrap="none" rtlCol="0">
            <a:spAutoFit/>
          </a:bodyPr>
          <a:lstStyle/>
          <a:p>
            <a:r>
              <a:rPr lang="fr-FR" sz="600" b="1" i="1">
                <a:solidFill>
                  <a:schemeClr val="bg1"/>
                </a:solidFill>
              </a:rPr>
              <a:t>SMUR</a:t>
            </a:r>
          </a:p>
        </p:txBody>
      </p:sp>
      <p:pic>
        <p:nvPicPr>
          <p:cNvPr id="30" name="Graphique 29" descr="Dossier ouvert avec un remplissage uni">
            <a:extLst>
              <a:ext uri="{FF2B5EF4-FFF2-40B4-BE49-F238E27FC236}">
                <a16:creationId xmlns:a16="http://schemas.microsoft.com/office/drawing/2014/main" id="{903433A9-B89E-F01E-BEE1-F860ABF79C0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163243" y="1188096"/>
            <a:ext cx="368724" cy="368724"/>
          </a:xfrm>
          <a:prstGeom prst="rect">
            <a:avLst/>
          </a:prstGeom>
        </p:spPr>
      </p:pic>
      <p:sp>
        <p:nvSpPr>
          <p:cNvPr id="31" name="ZoneTexte 30">
            <a:extLst>
              <a:ext uri="{FF2B5EF4-FFF2-40B4-BE49-F238E27FC236}">
                <a16:creationId xmlns:a16="http://schemas.microsoft.com/office/drawing/2014/main" id="{405A87F9-8BC5-980B-5EA8-C14E1D7DD2CB}"/>
              </a:ext>
            </a:extLst>
          </p:cNvPr>
          <p:cNvSpPr txBox="1"/>
          <p:nvPr/>
        </p:nvSpPr>
        <p:spPr>
          <a:xfrm>
            <a:off x="4555158" y="1239119"/>
            <a:ext cx="2795879" cy="261610"/>
          </a:xfrm>
          <a:prstGeom prst="rect">
            <a:avLst/>
          </a:prstGeom>
          <a:noFill/>
        </p:spPr>
        <p:txBody>
          <a:bodyPr wrap="square" lIns="91440" tIns="45720" rIns="91440" bIns="45720" rtlCol="0" anchor="t">
            <a:spAutoFit/>
          </a:bodyPr>
          <a:lstStyle/>
          <a:p>
            <a:r>
              <a:rPr lang="fr-FR" sz="1100">
                <a:solidFill>
                  <a:schemeClr val="tx2"/>
                </a:solidFill>
              </a:rPr>
              <a:t>Dossier de Régulation Médicale (DRM)</a:t>
            </a:r>
            <a:endParaRPr lang="fr-FR" sz="1100">
              <a:solidFill>
                <a:schemeClr val="tx2"/>
              </a:solidFill>
              <a:ea typeface="Open Sans"/>
              <a:cs typeface="Open Sans"/>
            </a:endParaRPr>
          </a:p>
        </p:txBody>
      </p:sp>
      <p:sp>
        <p:nvSpPr>
          <p:cNvPr id="32" name="Ellipse 31">
            <a:extLst>
              <a:ext uri="{FF2B5EF4-FFF2-40B4-BE49-F238E27FC236}">
                <a16:creationId xmlns:a16="http://schemas.microsoft.com/office/drawing/2014/main" id="{D1A3EC5C-9C0E-8AC1-FD0D-970C73187A87}"/>
              </a:ext>
            </a:extLst>
          </p:cNvPr>
          <p:cNvSpPr/>
          <p:nvPr/>
        </p:nvSpPr>
        <p:spPr>
          <a:xfrm>
            <a:off x="8833705" y="1767476"/>
            <a:ext cx="3066262" cy="3066262"/>
          </a:xfrm>
          <a:prstGeom prst="ellipse">
            <a:avLst/>
          </a:prstGeom>
          <a:solidFill>
            <a:schemeClr val="bg1"/>
          </a:solidFill>
          <a:ln w="762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b="1">
                <a:solidFill>
                  <a:schemeClr val="bg1"/>
                </a:solidFill>
              </a:rPr>
              <a:t>SAMU</a:t>
            </a:r>
          </a:p>
        </p:txBody>
      </p:sp>
      <p:pic>
        <p:nvPicPr>
          <p:cNvPr id="33" name="Graphique 32" descr="Bâtiment">
            <a:extLst>
              <a:ext uri="{FF2B5EF4-FFF2-40B4-BE49-F238E27FC236}">
                <a16:creationId xmlns:a16="http://schemas.microsoft.com/office/drawing/2014/main" id="{185E9BC8-27FA-8938-B939-43DD87930B45}"/>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305843" y="2676020"/>
            <a:ext cx="988056" cy="988056"/>
          </a:xfrm>
          <a:prstGeom prst="rect">
            <a:avLst/>
          </a:prstGeom>
        </p:spPr>
      </p:pic>
      <p:pic>
        <p:nvPicPr>
          <p:cNvPr id="34" name="Graphique 33" descr="Médical">
            <a:extLst>
              <a:ext uri="{FF2B5EF4-FFF2-40B4-BE49-F238E27FC236}">
                <a16:creationId xmlns:a16="http://schemas.microsoft.com/office/drawing/2014/main" id="{BE9EA7C0-E14A-5100-871D-47416412197B}"/>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9531342" y="2161724"/>
            <a:ext cx="537058" cy="537058"/>
          </a:xfrm>
          <a:prstGeom prst="rect">
            <a:avLst/>
          </a:prstGeom>
        </p:spPr>
      </p:pic>
      <p:pic>
        <p:nvPicPr>
          <p:cNvPr id="35" name="Graphique 34" descr="Ordinateur">
            <a:extLst>
              <a:ext uri="{FF2B5EF4-FFF2-40B4-BE49-F238E27FC236}">
                <a16:creationId xmlns:a16="http://schemas.microsoft.com/office/drawing/2014/main" id="{CD6BA22F-0620-C7D9-7CD5-5AE40DE06855}"/>
              </a:ext>
            </a:extLst>
          </p:cNvPr>
          <p:cNvPicPr>
            <a:picLocks noChangeAspect="1"/>
          </p:cNvPicPr>
          <p:nvPr/>
        </p:nvPicPr>
        <p:blipFill rotWithShape="1">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rcRect r="31535"/>
          <a:stretch/>
        </p:blipFill>
        <p:spPr>
          <a:xfrm>
            <a:off x="10556776" y="2491261"/>
            <a:ext cx="755282" cy="1103169"/>
          </a:xfrm>
          <a:prstGeom prst="rect">
            <a:avLst/>
          </a:prstGeom>
        </p:spPr>
      </p:pic>
      <p:pic>
        <p:nvPicPr>
          <p:cNvPr id="36" name="Picture 5">
            <a:extLst>
              <a:ext uri="{FF2B5EF4-FFF2-40B4-BE49-F238E27FC236}">
                <a16:creationId xmlns:a16="http://schemas.microsoft.com/office/drawing/2014/main" id="{6E646CE3-A9A6-92E5-72AC-F5F6DC5E4A2D}"/>
              </a:ext>
            </a:extLst>
          </p:cNvPr>
          <p:cNvPicPr>
            <a:picLocks noChangeAspect="1"/>
          </p:cNvPicPr>
          <p:nvPr/>
        </p:nvPicPr>
        <p:blipFill>
          <a:blip r:embed="rId19"/>
          <a:stretch>
            <a:fillRect/>
          </a:stretch>
        </p:blipFill>
        <p:spPr>
          <a:xfrm>
            <a:off x="10610914" y="2808565"/>
            <a:ext cx="624056" cy="361483"/>
          </a:xfrm>
          <a:prstGeom prst="rect">
            <a:avLst/>
          </a:prstGeom>
        </p:spPr>
      </p:pic>
      <p:sp>
        <p:nvSpPr>
          <p:cNvPr id="37" name="ZoneTexte 36">
            <a:extLst>
              <a:ext uri="{FF2B5EF4-FFF2-40B4-BE49-F238E27FC236}">
                <a16:creationId xmlns:a16="http://schemas.microsoft.com/office/drawing/2014/main" id="{F5380F28-D47B-675A-79E0-E089BA72BB1A}"/>
              </a:ext>
            </a:extLst>
          </p:cNvPr>
          <p:cNvSpPr txBox="1"/>
          <p:nvPr/>
        </p:nvSpPr>
        <p:spPr>
          <a:xfrm>
            <a:off x="9176287" y="3671977"/>
            <a:ext cx="2381097" cy="830997"/>
          </a:xfrm>
          <a:prstGeom prst="rect">
            <a:avLst/>
          </a:prstGeom>
          <a:noFill/>
        </p:spPr>
        <p:txBody>
          <a:bodyPr wrap="square" rtlCol="0">
            <a:spAutoFit/>
          </a:bodyPr>
          <a:lstStyle/>
          <a:p>
            <a:pPr algn="ctr"/>
            <a:r>
              <a:rPr lang="fr-FR" sz="1600" b="1"/>
              <a:t>Structures</a:t>
            </a:r>
          </a:p>
          <a:p>
            <a:pPr algn="ctr"/>
            <a:r>
              <a:rPr lang="fr-FR" sz="1600" b="1"/>
              <a:t>Urgences / Soins non programmés</a:t>
            </a:r>
          </a:p>
        </p:txBody>
      </p:sp>
      <p:sp>
        <p:nvSpPr>
          <p:cNvPr id="40" name="ZoneTexte 39">
            <a:extLst>
              <a:ext uri="{FF2B5EF4-FFF2-40B4-BE49-F238E27FC236}">
                <a16:creationId xmlns:a16="http://schemas.microsoft.com/office/drawing/2014/main" id="{3668E275-0FCD-5577-2117-0248B5CA4A96}"/>
              </a:ext>
            </a:extLst>
          </p:cNvPr>
          <p:cNvSpPr txBox="1"/>
          <p:nvPr/>
        </p:nvSpPr>
        <p:spPr>
          <a:xfrm>
            <a:off x="10552713" y="2434262"/>
            <a:ext cx="755282" cy="338554"/>
          </a:xfrm>
          <a:prstGeom prst="rect">
            <a:avLst/>
          </a:prstGeom>
          <a:noFill/>
        </p:spPr>
        <p:txBody>
          <a:bodyPr wrap="square" rtlCol="0">
            <a:spAutoFit/>
          </a:bodyPr>
          <a:lstStyle/>
          <a:p>
            <a:pPr algn="ctr"/>
            <a:r>
              <a:rPr lang="fr-FR" sz="1600" b="1">
                <a:solidFill>
                  <a:schemeClr val="tx2"/>
                </a:solidFill>
              </a:rPr>
              <a:t>TUCS</a:t>
            </a:r>
          </a:p>
        </p:txBody>
      </p:sp>
      <p:pic>
        <p:nvPicPr>
          <p:cNvPr id="43" name="Image 42">
            <a:extLst>
              <a:ext uri="{FF2B5EF4-FFF2-40B4-BE49-F238E27FC236}">
                <a16:creationId xmlns:a16="http://schemas.microsoft.com/office/drawing/2014/main" id="{E104A896-82AA-0251-62D3-F3B7325D5436}"/>
              </a:ext>
            </a:extLst>
          </p:cNvPr>
          <p:cNvPicPr>
            <a:picLocks noChangeAspect="1"/>
          </p:cNvPicPr>
          <p:nvPr/>
        </p:nvPicPr>
        <p:blipFill>
          <a:blip r:embed="rId20"/>
          <a:stretch>
            <a:fillRect/>
          </a:stretch>
        </p:blipFill>
        <p:spPr>
          <a:xfrm>
            <a:off x="592266" y="204916"/>
            <a:ext cx="1889376" cy="1108055"/>
          </a:xfrm>
          <a:prstGeom prst="rect">
            <a:avLst/>
          </a:prstGeom>
        </p:spPr>
      </p:pic>
      <p:sp>
        <p:nvSpPr>
          <p:cNvPr id="47" name="Forme libre : forme 46">
            <a:extLst>
              <a:ext uri="{FF2B5EF4-FFF2-40B4-BE49-F238E27FC236}">
                <a16:creationId xmlns:a16="http://schemas.microsoft.com/office/drawing/2014/main" id="{415EAE3E-DA34-58FB-2D61-82ECD5FC562F}"/>
              </a:ext>
            </a:extLst>
          </p:cNvPr>
          <p:cNvSpPr/>
          <p:nvPr/>
        </p:nvSpPr>
        <p:spPr>
          <a:xfrm>
            <a:off x="3112790" y="1682430"/>
            <a:ext cx="5546522" cy="864358"/>
          </a:xfrm>
          <a:custGeom>
            <a:avLst/>
            <a:gdLst>
              <a:gd name="connsiteX0" fmla="*/ 0 w 6883686"/>
              <a:gd name="connsiteY0" fmla="*/ 997016 h 1099757"/>
              <a:gd name="connsiteX1" fmla="*/ 3400746 w 6883686"/>
              <a:gd name="connsiteY1" fmla="*/ 422 h 1099757"/>
              <a:gd name="connsiteX2" fmla="*/ 6883686 w 6883686"/>
              <a:gd name="connsiteY2" fmla="*/ 1099757 h 1099757"/>
              <a:gd name="connsiteX0" fmla="*/ 0 w 6883686"/>
              <a:gd name="connsiteY0" fmla="*/ 628117 h 730858"/>
              <a:gd name="connsiteX1" fmla="*/ 3415895 w 6883686"/>
              <a:gd name="connsiteY1" fmla="*/ 1393 h 730858"/>
              <a:gd name="connsiteX2" fmla="*/ 6883686 w 6883686"/>
              <a:gd name="connsiteY2" fmla="*/ 730858 h 730858"/>
              <a:gd name="connsiteX0" fmla="*/ 0 w 7822918"/>
              <a:gd name="connsiteY0" fmla="*/ 394332 h 753927"/>
              <a:gd name="connsiteX1" fmla="*/ 4355127 w 7822918"/>
              <a:gd name="connsiteY1" fmla="*/ 24462 h 753927"/>
              <a:gd name="connsiteX2" fmla="*/ 7822918 w 7822918"/>
              <a:gd name="connsiteY2" fmla="*/ 753927 h 753927"/>
              <a:gd name="connsiteX0" fmla="*/ 0 w 7822918"/>
              <a:gd name="connsiteY0" fmla="*/ 374388 h 733983"/>
              <a:gd name="connsiteX1" fmla="*/ 4355127 w 7822918"/>
              <a:gd name="connsiteY1" fmla="*/ 4518 h 733983"/>
              <a:gd name="connsiteX2" fmla="*/ 7822918 w 7822918"/>
              <a:gd name="connsiteY2" fmla="*/ 733983 h 733983"/>
              <a:gd name="connsiteX0" fmla="*/ 0 w 7822918"/>
              <a:gd name="connsiteY0" fmla="*/ 504763 h 864358"/>
              <a:gd name="connsiteX1" fmla="*/ 3961256 w 7822918"/>
              <a:gd name="connsiteY1" fmla="*/ 1329 h 864358"/>
              <a:gd name="connsiteX2" fmla="*/ 7822918 w 7822918"/>
              <a:gd name="connsiteY2" fmla="*/ 864358 h 864358"/>
              <a:gd name="connsiteX0" fmla="*/ 0 w 7822918"/>
              <a:gd name="connsiteY0" fmla="*/ 504763 h 864358"/>
              <a:gd name="connsiteX1" fmla="*/ 3961256 w 7822918"/>
              <a:gd name="connsiteY1" fmla="*/ 1329 h 864358"/>
              <a:gd name="connsiteX2" fmla="*/ 7822918 w 7822918"/>
              <a:gd name="connsiteY2" fmla="*/ 864358 h 864358"/>
            </a:gdLst>
            <a:ahLst/>
            <a:cxnLst>
              <a:cxn ang="0">
                <a:pos x="connsiteX0" y="connsiteY0"/>
              </a:cxn>
              <a:cxn ang="0">
                <a:pos x="connsiteX1" y="connsiteY1"/>
              </a:cxn>
              <a:cxn ang="0">
                <a:pos x="connsiteX2" y="connsiteY2"/>
              </a:cxn>
            </a:cxnLst>
            <a:rect l="l" t="t" r="r" b="b"/>
            <a:pathLst>
              <a:path w="7822918" h="864358">
                <a:moveTo>
                  <a:pt x="0" y="504763"/>
                </a:moveTo>
                <a:cubicBezTo>
                  <a:pt x="1414561" y="131468"/>
                  <a:pt x="2813975" y="-15795"/>
                  <a:pt x="3961256" y="1329"/>
                </a:cubicBezTo>
                <a:cubicBezTo>
                  <a:pt x="6320447" y="121194"/>
                  <a:pt x="7233866" y="645176"/>
                  <a:pt x="7822918" y="864358"/>
                </a:cubicBezTo>
              </a:path>
            </a:pathLst>
          </a:custGeom>
          <a:noFill/>
          <a:ln w="19050">
            <a:solidFill>
              <a:schemeClr val="tx2"/>
            </a:solidFill>
            <a:prstDash val="sysDash"/>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828960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3CE68FEF-0B03-01B9-A643-35D725E1852B}"/>
              </a:ext>
            </a:extLst>
          </p:cNvPr>
          <p:cNvSpPr>
            <a:spLocks noGrp="1"/>
          </p:cNvSpPr>
          <p:nvPr>
            <p:ph type="body" sz="quarter" idx="10"/>
          </p:nvPr>
        </p:nvSpPr>
        <p:spPr/>
        <p:txBody>
          <a:bodyPr>
            <a:normAutofit fontScale="92500" lnSpcReduction="10000"/>
          </a:bodyPr>
          <a:lstStyle/>
          <a:p>
            <a:r>
              <a:rPr lang="fr-FR"/>
              <a:t>Accès au TUCS</a:t>
            </a:r>
          </a:p>
        </p:txBody>
      </p:sp>
      <p:pic>
        <p:nvPicPr>
          <p:cNvPr id="7" name="Image 6">
            <a:extLst>
              <a:ext uri="{FF2B5EF4-FFF2-40B4-BE49-F238E27FC236}">
                <a16:creationId xmlns:a16="http://schemas.microsoft.com/office/drawing/2014/main" id="{D64C7631-E444-88B8-C48E-16E14FE3AD31}"/>
              </a:ext>
            </a:extLst>
          </p:cNvPr>
          <p:cNvPicPr>
            <a:picLocks noChangeAspect="1"/>
          </p:cNvPicPr>
          <p:nvPr/>
        </p:nvPicPr>
        <p:blipFill>
          <a:blip r:embed="rId2"/>
          <a:stretch>
            <a:fillRect/>
          </a:stretch>
        </p:blipFill>
        <p:spPr>
          <a:xfrm>
            <a:off x="1172482" y="1842849"/>
            <a:ext cx="9847036" cy="3828108"/>
          </a:xfrm>
          <a:prstGeom prst="rect">
            <a:avLst/>
          </a:prstGeom>
        </p:spPr>
      </p:pic>
      <p:sp>
        <p:nvSpPr>
          <p:cNvPr id="3" name="Espace réservé du texte 3">
            <a:extLst>
              <a:ext uri="{FF2B5EF4-FFF2-40B4-BE49-F238E27FC236}">
                <a16:creationId xmlns:a16="http://schemas.microsoft.com/office/drawing/2014/main" id="{8066BC21-FFA8-DBEE-9C3B-86757FB89793}"/>
              </a:ext>
            </a:extLst>
          </p:cNvPr>
          <p:cNvSpPr>
            <a:spLocks noGrp="1"/>
          </p:cNvSpPr>
          <p:nvPr>
            <p:ph type="body" sz="quarter" idx="11"/>
          </p:nvPr>
        </p:nvSpPr>
        <p:spPr>
          <a:xfrm>
            <a:off x="838199" y="1402762"/>
            <a:ext cx="7086601" cy="310671"/>
          </a:xfrm>
        </p:spPr>
        <p:txBody>
          <a:bodyPr>
            <a:normAutofit fontScale="92500" lnSpcReduction="20000"/>
          </a:bodyPr>
          <a:lstStyle/>
          <a:p>
            <a:r>
              <a:rPr lang="fr-FR" dirty="0"/>
              <a:t>Connexion forte avec PSC ou avec votre compte PASS</a:t>
            </a:r>
          </a:p>
        </p:txBody>
      </p:sp>
    </p:spTree>
    <p:extLst>
      <p:ext uri="{BB962C8B-B14F-4D97-AF65-F5344CB8AC3E}">
        <p14:creationId xmlns:p14="http://schemas.microsoft.com/office/powerpoint/2010/main" val="2399385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695558CE-1A03-9014-4C30-DDBAB9824914}"/>
              </a:ext>
            </a:extLst>
          </p:cNvPr>
          <p:cNvSpPr>
            <a:spLocks noGrp="1"/>
          </p:cNvSpPr>
          <p:nvPr>
            <p:ph type="body" sz="quarter" idx="10"/>
          </p:nvPr>
        </p:nvSpPr>
        <p:spPr/>
        <p:txBody>
          <a:bodyPr>
            <a:normAutofit fontScale="92500" lnSpcReduction="10000"/>
          </a:bodyPr>
          <a:lstStyle/>
          <a:p>
            <a:r>
              <a:rPr lang="fr-FR"/>
              <a:t>Ecran d’affichage du TUCS</a:t>
            </a:r>
          </a:p>
        </p:txBody>
      </p:sp>
      <p:pic>
        <p:nvPicPr>
          <p:cNvPr id="7" name="Image 6">
            <a:extLst>
              <a:ext uri="{FF2B5EF4-FFF2-40B4-BE49-F238E27FC236}">
                <a16:creationId xmlns:a16="http://schemas.microsoft.com/office/drawing/2014/main" id="{E8332996-E43C-18D3-A197-0A5EE4143A56}"/>
              </a:ext>
            </a:extLst>
          </p:cNvPr>
          <p:cNvPicPr>
            <a:picLocks noChangeAspect="1"/>
          </p:cNvPicPr>
          <p:nvPr/>
        </p:nvPicPr>
        <p:blipFill>
          <a:blip r:embed="rId2"/>
          <a:stretch>
            <a:fillRect/>
          </a:stretch>
        </p:blipFill>
        <p:spPr>
          <a:xfrm>
            <a:off x="1303614" y="1930055"/>
            <a:ext cx="9584771" cy="3915698"/>
          </a:xfrm>
          <a:prstGeom prst="rect">
            <a:avLst/>
          </a:prstGeom>
        </p:spPr>
      </p:pic>
      <p:sp>
        <p:nvSpPr>
          <p:cNvPr id="3" name="Espace réservé du texte 3">
            <a:extLst>
              <a:ext uri="{FF2B5EF4-FFF2-40B4-BE49-F238E27FC236}">
                <a16:creationId xmlns:a16="http://schemas.microsoft.com/office/drawing/2014/main" id="{C748F5FA-0B0C-4223-2689-4B02453CE9F9}"/>
              </a:ext>
            </a:extLst>
          </p:cNvPr>
          <p:cNvSpPr>
            <a:spLocks noGrp="1"/>
          </p:cNvSpPr>
          <p:nvPr>
            <p:ph type="body" sz="quarter" idx="11"/>
          </p:nvPr>
        </p:nvSpPr>
        <p:spPr>
          <a:xfrm>
            <a:off x="838199" y="1402762"/>
            <a:ext cx="7086601" cy="310671"/>
          </a:xfrm>
        </p:spPr>
        <p:txBody>
          <a:bodyPr>
            <a:normAutofit fontScale="92500" lnSpcReduction="20000"/>
          </a:bodyPr>
          <a:lstStyle/>
          <a:p>
            <a:r>
              <a:rPr lang="fr-FR" dirty="0"/>
              <a:t>Accès TUCS pour les professionnels de santé</a:t>
            </a:r>
          </a:p>
        </p:txBody>
      </p:sp>
    </p:spTree>
    <p:extLst>
      <p:ext uri="{BB962C8B-B14F-4D97-AF65-F5344CB8AC3E}">
        <p14:creationId xmlns:p14="http://schemas.microsoft.com/office/powerpoint/2010/main" val="3363608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6AF83558-E9F1-C930-C7F6-0D6248986522}"/>
              </a:ext>
            </a:extLst>
          </p:cNvPr>
          <p:cNvSpPr>
            <a:spLocks noGrp="1"/>
          </p:cNvSpPr>
          <p:nvPr>
            <p:ph type="body" sz="quarter" idx="10"/>
          </p:nvPr>
        </p:nvSpPr>
        <p:spPr/>
        <p:txBody>
          <a:bodyPr>
            <a:normAutofit fontScale="92500" lnSpcReduction="10000"/>
          </a:bodyPr>
          <a:lstStyle/>
          <a:p>
            <a:r>
              <a:rPr lang="fr-FR" dirty="0"/>
              <a:t>Ecran d’affichage du TUCS </a:t>
            </a:r>
            <a:r>
              <a:rPr lang="fr-FR" dirty="0" err="1"/>
              <a:t>rgpd</a:t>
            </a:r>
            <a:endParaRPr lang="fr-FR" dirty="0"/>
          </a:p>
        </p:txBody>
      </p:sp>
      <p:pic>
        <p:nvPicPr>
          <p:cNvPr id="7" name="Image 6" descr="Une image contenant texte, logiciel, nombre, Icône d’ordinateur&#10;&#10;Le contenu généré par l’IA peut être incorrect.">
            <a:extLst>
              <a:ext uri="{FF2B5EF4-FFF2-40B4-BE49-F238E27FC236}">
                <a16:creationId xmlns:a16="http://schemas.microsoft.com/office/drawing/2014/main" id="{3D0C82F1-A9F5-7D09-1D24-A32ED4E4A240}"/>
              </a:ext>
            </a:extLst>
          </p:cNvPr>
          <p:cNvPicPr>
            <a:picLocks noChangeAspect="1"/>
          </p:cNvPicPr>
          <p:nvPr/>
        </p:nvPicPr>
        <p:blipFill>
          <a:blip r:embed="rId2"/>
          <a:stretch>
            <a:fillRect/>
          </a:stretch>
        </p:blipFill>
        <p:spPr>
          <a:xfrm>
            <a:off x="1180230" y="1797489"/>
            <a:ext cx="9831539" cy="4093410"/>
          </a:xfrm>
          <a:prstGeom prst="rect">
            <a:avLst/>
          </a:prstGeom>
        </p:spPr>
      </p:pic>
      <p:sp>
        <p:nvSpPr>
          <p:cNvPr id="8" name="Espace réservé du texte 3">
            <a:extLst>
              <a:ext uri="{FF2B5EF4-FFF2-40B4-BE49-F238E27FC236}">
                <a16:creationId xmlns:a16="http://schemas.microsoft.com/office/drawing/2014/main" id="{1462E3DC-F86A-544D-174D-72B9D913C023}"/>
              </a:ext>
            </a:extLst>
          </p:cNvPr>
          <p:cNvSpPr>
            <a:spLocks noGrp="1"/>
          </p:cNvSpPr>
          <p:nvPr>
            <p:ph type="body" sz="quarter" idx="11"/>
          </p:nvPr>
        </p:nvSpPr>
        <p:spPr>
          <a:xfrm>
            <a:off x="838199" y="1402762"/>
            <a:ext cx="7956551" cy="310671"/>
          </a:xfrm>
        </p:spPr>
        <p:txBody>
          <a:bodyPr>
            <a:normAutofit fontScale="92500" lnSpcReduction="20000"/>
          </a:bodyPr>
          <a:lstStyle/>
          <a:p>
            <a:r>
              <a:rPr lang="fr-FR" dirty="0"/>
              <a:t>Version TUCS anonymisé pour les non professionnels de santé</a:t>
            </a:r>
          </a:p>
        </p:txBody>
      </p:sp>
    </p:spTree>
    <p:extLst>
      <p:ext uri="{BB962C8B-B14F-4D97-AF65-F5344CB8AC3E}">
        <p14:creationId xmlns:p14="http://schemas.microsoft.com/office/powerpoint/2010/main" val="2420274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8D54F9CC-DE38-EEF2-A364-B08A8E8F8487}"/>
              </a:ext>
            </a:extLst>
          </p:cNvPr>
          <p:cNvSpPr>
            <a:spLocks noGrp="1"/>
          </p:cNvSpPr>
          <p:nvPr>
            <p:ph type="body" sz="quarter" idx="10"/>
          </p:nvPr>
        </p:nvSpPr>
        <p:spPr/>
        <p:txBody>
          <a:bodyPr>
            <a:normAutofit fontScale="92500" lnSpcReduction="10000"/>
          </a:bodyPr>
          <a:lstStyle/>
          <a:p>
            <a:r>
              <a:rPr lang="fr-FR"/>
              <a:t>Admin Dashboard</a:t>
            </a:r>
          </a:p>
        </p:txBody>
      </p:sp>
      <p:pic>
        <p:nvPicPr>
          <p:cNvPr id="7" name="Image 6">
            <a:extLst>
              <a:ext uri="{FF2B5EF4-FFF2-40B4-BE49-F238E27FC236}">
                <a16:creationId xmlns:a16="http://schemas.microsoft.com/office/drawing/2014/main" id="{CFC1A6C6-9F82-0100-6A0C-C5909ED48E67}"/>
              </a:ext>
            </a:extLst>
          </p:cNvPr>
          <p:cNvPicPr>
            <a:picLocks noChangeAspect="1"/>
          </p:cNvPicPr>
          <p:nvPr/>
        </p:nvPicPr>
        <p:blipFill>
          <a:blip r:embed="rId2"/>
          <a:stretch>
            <a:fillRect/>
          </a:stretch>
        </p:blipFill>
        <p:spPr>
          <a:xfrm>
            <a:off x="1068161" y="1878533"/>
            <a:ext cx="10055678" cy="4009476"/>
          </a:xfrm>
          <a:prstGeom prst="rect">
            <a:avLst/>
          </a:prstGeom>
        </p:spPr>
      </p:pic>
      <p:sp>
        <p:nvSpPr>
          <p:cNvPr id="3" name="Espace réservé du texte 3">
            <a:extLst>
              <a:ext uri="{FF2B5EF4-FFF2-40B4-BE49-F238E27FC236}">
                <a16:creationId xmlns:a16="http://schemas.microsoft.com/office/drawing/2014/main" id="{28949ED1-6BCA-2399-2EF9-6BDDC18488A0}"/>
              </a:ext>
            </a:extLst>
          </p:cNvPr>
          <p:cNvSpPr>
            <a:spLocks noGrp="1"/>
          </p:cNvSpPr>
          <p:nvPr>
            <p:ph type="body" sz="quarter" idx="11"/>
          </p:nvPr>
        </p:nvSpPr>
        <p:spPr>
          <a:xfrm>
            <a:off x="838199" y="1402762"/>
            <a:ext cx="7956551" cy="310671"/>
          </a:xfrm>
        </p:spPr>
        <p:txBody>
          <a:bodyPr>
            <a:normAutofit fontScale="92500" lnSpcReduction="20000"/>
          </a:bodyPr>
          <a:lstStyle/>
          <a:p>
            <a:r>
              <a:rPr lang="fr-FR" dirty="0"/>
              <a:t>Accès aux référents TUCS pour l’administration des comptes</a:t>
            </a:r>
          </a:p>
        </p:txBody>
      </p:sp>
    </p:spTree>
    <p:extLst>
      <p:ext uri="{BB962C8B-B14F-4D97-AF65-F5344CB8AC3E}">
        <p14:creationId xmlns:p14="http://schemas.microsoft.com/office/powerpoint/2010/main" val="249560193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abff05c-1530-4c44-ba97-a552b51f3a5a">
      <Terms xmlns="http://schemas.microsoft.com/office/infopath/2007/PartnerControls"/>
    </lcf76f155ced4ddcb4097134ff3c332f>
    <TaxCatchAll xmlns="cadf8e7c-6dc2-4226-839c-e6cf893ff618"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C703853DEA0C14F9B82698A7D22E5E1" ma:contentTypeVersion="19" ma:contentTypeDescription="Crée un document." ma:contentTypeScope="" ma:versionID="4c24fd28176ef64fdb783ad852cc16f0">
  <xsd:schema xmlns:xsd="http://www.w3.org/2001/XMLSchema" xmlns:xs="http://www.w3.org/2001/XMLSchema" xmlns:p="http://schemas.microsoft.com/office/2006/metadata/properties" xmlns:ns2="1abff05c-1530-4c44-ba97-a552b51f3a5a" xmlns:ns3="cadf8e7c-6dc2-4226-839c-e6cf893ff618" targetNamespace="http://schemas.microsoft.com/office/2006/metadata/properties" ma:root="true" ma:fieldsID="f402d57703d2615b22ecb084dca723c8" ns2:_="" ns3:_="">
    <xsd:import namespace="1abff05c-1530-4c44-ba97-a552b51f3a5a"/>
    <xsd:import namespace="cadf8e7c-6dc2-4226-839c-e6cf893ff61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2:MediaLengthInSeconds"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bff05c-1530-4c44-ba97-a552b51f3a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27b0ebcd-6f27-4f07-8134-dc73aee9a97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adf8e7c-6dc2-4226-839c-e6cf893ff618"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0e521363-d595-47f3-9876-7113aff7fdb2}" ma:internalName="TaxCatchAll" ma:showField="CatchAllData" ma:web="cadf8e7c-6dc2-4226-839c-e6cf893ff61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E86B216-1CCA-4738-8979-6FD1D9C41255}">
  <ds:schemaRefs>
    <ds:schemaRef ds:uri="1abff05c-1530-4c44-ba97-a552b51f3a5a"/>
    <ds:schemaRef ds:uri="http://schemas.microsoft.com/office/2006/metadata/properties"/>
    <ds:schemaRef ds:uri="http://purl.org/dc/dcmitype/"/>
    <ds:schemaRef ds:uri="http://www.w3.org/XML/1998/namespace"/>
    <ds:schemaRef ds:uri="cadf8e7c-6dc2-4226-839c-e6cf893ff618"/>
    <ds:schemaRef ds:uri="http://purl.org/dc/elements/1.1/"/>
    <ds:schemaRef ds:uri="http://schemas.microsoft.com/office/2006/documentManagement/types"/>
    <ds:schemaRef ds:uri="http://purl.org/dc/term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076DE35C-C27F-4962-A81C-E232C167CF0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abff05c-1530-4c44-ba97-a552b51f3a5a"/>
    <ds:schemaRef ds:uri="cadf8e7c-6dc2-4226-839c-e6cf893ff61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038225D-E688-44D6-BC08-5D934945B4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253</Words>
  <Application>Microsoft Office PowerPoint</Application>
  <PresentationFormat>Grand écran</PresentationFormat>
  <Paragraphs>36</Paragraphs>
  <Slides>7</Slides>
  <Notes>1</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7</vt:i4>
      </vt:variant>
    </vt:vector>
  </HeadingPairs>
  <TitlesOfParts>
    <vt:vector size="14" baseType="lpstr">
      <vt:lpstr>Aptos</vt:lpstr>
      <vt:lpstr>Aptos Display</vt:lpstr>
      <vt:lpstr>Arial</vt:lpstr>
      <vt:lpstr>Calibri Light</vt:lpstr>
      <vt:lpstr>Open Sans</vt:lpstr>
      <vt:lpstr>Quicksand</vt:lpstr>
      <vt:lpstr>Thème Office</vt:lpstr>
      <vt:lpstr>TUCS</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Mathilde SIMON</dc:creator>
  <cp:lastModifiedBy>Mathilde SIMON</cp:lastModifiedBy>
  <cp:revision>1</cp:revision>
  <dcterms:created xsi:type="dcterms:W3CDTF">2025-11-25T14:07:07Z</dcterms:created>
  <dcterms:modified xsi:type="dcterms:W3CDTF">2026-02-06T12:36:03Z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0x0101004C703853DEA0C14F9B82698A7D22E5E1</vt:lpwstr>
  </property>
  <property fmtid="{D5CDD505-2E9C-101B-9397-08002B2CF9AE}" pid="3" name="MediaServiceImageTags">
    <vt:lpwstr/>
  </property>
</Properties>
</file>